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f"/>
  <Default Extension="xml" ContentType="application/xml"/>
  <Override PartName="/docMetadata/LabelInfo.xml" ContentType="application/vnd.ms-office.classificationlabels+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colors4.xml" ContentType="application/vnd.openxmlformats-officedocument.drawingml.diagramColors+xml"/>
  <Override PartName="/ppt/diagrams/colors40.xml" ContentType="application/vnd.openxmlformats-officedocument.drawingml.diagramColors+xml"/>
  <Override PartName="/ppt/diagrams/colors5.xml" ContentType="application/vnd.openxmlformats-officedocument.drawingml.diagramColors+xml"/>
  <Override PartName="/ppt/diagrams/colors50.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6.xml" ContentType="application/vnd.openxmlformats-officedocument.drawingml.diagramData+xml"/>
  <Override PartName="/ppt/diagrams/data7.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drawing4.xml" ContentType="application/vnd.ms-office.drawingml.diagramDrawing+xml"/>
  <Override PartName="/ppt/diagrams/drawing5.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4.xml" ContentType="application/vnd.openxmlformats-officedocument.drawingml.diagramLayout+xml"/>
  <Override PartName="/ppt/diagrams/layout40.xml" ContentType="application/vnd.openxmlformats-officedocument.drawingml.diagramLayout+xml"/>
  <Override PartName="/ppt/diagrams/layout5.xml" ContentType="application/vnd.openxmlformats-officedocument.drawingml.diagramLayout+xml"/>
  <Override PartName="/ppt/diagrams/layout50.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diagrams/quickStyle4.xml" ContentType="application/vnd.openxmlformats-officedocument.drawingml.diagramStyle+xml"/>
  <Override PartName="/ppt/diagrams/quickStyle40.xml" ContentType="application/vnd.openxmlformats-officedocument.drawingml.diagramStyle+xml"/>
  <Override PartName="/ppt/diagrams/quickStyle5.xml" ContentType="application/vnd.openxmlformats-officedocument.drawingml.diagramStyle+xml"/>
  <Override PartName="/ppt/diagrams/quickStyle50.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sldIdLst>
    <p:sldId id="339" r:id="rId2"/>
    <p:sldId id="332" r:id="rId3"/>
    <p:sldId id="356" r:id="rId4"/>
    <p:sldId id="357" r:id="rId5"/>
    <p:sldId id="366" r:id="rId6"/>
    <p:sldId id="359" r:id="rId7"/>
    <p:sldId id="342" r:id="rId8"/>
    <p:sldId id="360" r:id="rId9"/>
    <p:sldId id="362" r:id="rId10"/>
    <p:sldId id="343" r:id="rId11"/>
    <p:sldId id="361" r:id="rId12"/>
    <p:sldId id="345" r:id="rId13"/>
    <p:sldId id="346" r:id="rId14"/>
    <p:sldId id="353" r:id="rId15"/>
    <p:sldId id="347" r:id="rId16"/>
    <p:sldId id="365" r:id="rId17"/>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8D00"/>
    <a:srgbClr val="076C18"/>
    <a:srgbClr val="4866B7"/>
    <a:srgbClr val="703FA0"/>
    <a:srgbClr val="AD2B2A"/>
    <a:srgbClr val="03BAFD"/>
    <a:srgbClr val="41B65D"/>
    <a:srgbClr val="9E814A"/>
    <a:srgbClr val="4867B7"/>
    <a:srgbClr val="2D46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F981D52-E89D-4F3D-ACB3-10BBBB6ACBCF}" v="4" dt="2026-07-23T19:27:40.609"/>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4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266" autoAdjust="0"/>
    <p:restoredTop sz="87772" autoAdjust="0"/>
  </p:normalViewPr>
  <p:slideViewPr>
    <p:cSldViewPr snapToGrid="0">
      <p:cViewPr varScale="1">
        <p:scale>
          <a:sx n="49" d="100"/>
          <a:sy n="49" d="100"/>
        </p:scale>
        <p:origin x="1056" y="48"/>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customXml" Target="../customXml/item2.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 Id="rId27"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arzaneh Tatari" userId="3d58a7db-0db8-4c05-b809-98165c7787c1" providerId="ADAL" clId="{918DE384-AD8A-4057-93B4-1A7C5E14ED69}"/>
    <pc:docChg chg="custSel addSld modSld sldOrd modMainMaster">
      <pc:chgData name="Farzaneh Tatari" userId="3d58a7db-0db8-4c05-b809-98165c7787c1" providerId="ADAL" clId="{918DE384-AD8A-4057-93B4-1A7C5E14ED69}" dt="2026-07-23T19:27:40.601" v="241" actId="20577"/>
      <pc:docMkLst>
        <pc:docMk/>
      </pc:docMkLst>
      <pc:sldChg chg="addSp modSp">
        <pc:chgData name="Farzaneh Tatari" userId="3d58a7db-0db8-4c05-b809-98165c7787c1" providerId="ADAL" clId="{918DE384-AD8A-4057-93B4-1A7C5E14ED69}" dt="2026-07-22T01:52:33.679" v="76"/>
        <pc:sldMkLst>
          <pc:docMk/>
          <pc:sldMk cId="2204621324" sldId="332"/>
        </pc:sldMkLst>
        <pc:spChg chg="mod">
          <ac:chgData name="Farzaneh Tatari" userId="3d58a7db-0db8-4c05-b809-98165c7787c1" providerId="ADAL" clId="{918DE384-AD8A-4057-93B4-1A7C5E14ED69}" dt="2026-07-22T01:52:33.679" v="76"/>
          <ac:spMkLst>
            <pc:docMk/>
            <pc:sldMk cId="2204621324" sldId="332"/>
            <ac:spMk id="2" creationId="{00000000-0000-0000-0000-000000000000}"/>
          </ac:spMkLst>
        </pc:spChg>
        <pc:spChg chg="add mod">
          <ac:chgData name="Farzaneh Tatari" userId="3d58a7db-0db8-4c05-b809-98165c7787c1" providerId="ADAL" clId="{918DE384-AD8A-4057-93B4-1A7C5E14ED69}" dt="2026-07-22T01:30:26.508" v="36" actId="767"/>
          <ac:spMkLst>
            <pc:docMk/>
            <pc:sldMk cId="2204621324" sldId="332"/>
            <ac:spMk id="4" creationId="{2995019C-9595-CABD-FC9A-68661706BEA5}"/>
          </ac:spMkLst>
        </pc:spChg>
      </pc:sldChg>
      <pc:sldChg chg="delSp modSp mod">
        <pc:chgData name="Farzaneh Tatari" userId="3d58a7db-0db8-4c05-b809-98165c7787c1" providerId="ADAL" clId="{918DE384-AD8A-4057-93B4-1A7C5E14ED69}" dt="2026-07-23T19:27:40.601" v="241" actId="20577"/>
        <pc:sldMkLst>
          <pc:docMk/>
          <pc:sldMk cId="2761809638" sldId="339"/>
        </pc:sldMkLst>
        <pc:spChg chg="mod">
          <ac:chgData name="Farzaneh Tatari" userId="3d58a7db-0db8-4c05-b809-98165c7787c1" providerId="ADAL" clId="{918DE384-AD8A-4057-93B4-1A7C5E14ED69}" dt="2026-07-23T19:27:40.601" v="241" actId="20577"/>
          <ac:spMkLst>
            <pc:docMk/>
            <pc:sldMk cId="2761809638" sldId="339"/>
            <ac:spMk id="2" creationId="{AE42BE95-5EC2-3E6C-0BEB-73B0467BF2AE}"/>
          </ac:spMkLst>
        </pc:spChg>
        <pc:spChg chg="del">
          <ac:chgData name="Farzaneh Tatari" userId="3d58a7db-0db8-4c05-b809-98165c7787c1" providerId="ADAL" clId="{918DE384-AD8A-4057-93B4-1A7C5E14ED69}" dt="2026-07-23T19:00:58.095" v="114" actId="478"/>
          <ac:spMkLst>
            <pc:docMk/>
            <pc:sldMk cId="2761809638" sldId="339"/>
            <ac:spMk id="4" creationId="{58AC7F54-89ED-B468-0BA7-4C0B5D9E40C8}"/>
          </ac:spMkLst>
        </pc:spChg>
      </pc:sldChg>
      <pc:sldChg chg="modSp ord">
        <pc:chgData name="Farzaneh Tatari" userId="3d58a7db-0db8-4c05-b809-98165c7787c1" providerId="ADAL" clId="{918DE384-AD8A-4057-93B4-1A7C5E14ED69}" dt="2026-07-21T02:40:52.169" v="7"/>
        <pc:sldMkLst>
          <pc:docMk/>
          <pc:sldMk cId="2204621324" sldId="342"/>
        </pc:sldMkLst>
        <pc:spChg chg="mod">
          <ac:chgData name="Farzaneh Tatari" userId="3d58a7db-0db8-4c05-b809-98165c7787c1" providerId="ADAL" clId="{918DE384-AD8A-4057-93B4-1A7C5E14ED69}" dt="2026-07-21T02:34:42.501" v="6"/>
          <ac:spMkLst>
            <pc:docMk/>
            <pc:sldMk cId="2204621324" sldId="342"/>
            <ac:spMk id="2" creationId="{00000000-0000-0000-0000-000000000000}"/>
          </ac:spMkLst>
        </pc:spChg>
      </pc:sldChg>
      <pc:sldChg chg="addSp delSp modSp mod">
        <pc:chgData name="Farzaneh Tatari" userId="3d58a7db-0db8-4c05-b809-98165c7787c1" providerId="ADAL" clId="{918DE384-AD8A-4057-93B4-1A7C5E14ED69}" dt="2026-07-23T19:04:55.891" v="191" actId="108"/>
        <pc:sldMkLst>
          <pc:docMk/>
          <pc:sldMk cId="2204621324" sldId="343"/>
        </pc:sldMkLst>
        <pc:spChg chg="mod">
          <ac:chgData name="Farzaneh Tatari" userId="3d58a7db-0db8-4c05-b809-98165c7787c1" providerId="ADAL" clId="{918DE384-AD8A-4057-93B4-1A7C5E14ED69}" dt="2026-07-22T01:50:03.987" v="73" actId="2711"/>
          <ac:spMkLst>
            <pc:docMk/>
            <pc:sldMk cId="2204621324" sldId="343"/>
            <ac:spMk id="2" creationId="{00000000-0000-0000-0000-000000000000}"/>
          </ac:spMkLst>
        </pc:spChg>
        <pc:spChg chg="mod">
          <ac:chgData name="Farzaneh Tatari" userId="3d58a7db-0db8-4c05-b809-98165c7787c1" providerId="ADAL" clId="{918DE384-AD8A-4057-93B4-1A7C5E14ED69}" dt="2026-07-22T01:50:03.987" v="73" actId="2711"/>
          <ac:spMkLst>
            <pc:docMk/>
            <pc:sldMk cId="2204621324" sldId="343"/>
            <ac:spMk id="3" creationId="{00000000-0000-0000-0000-000000000000}"/>
          </ac:spMkLst>
        </pc:spChg>
        <pc:spChg chg="add del mod">
          <ac:chgData name="Farzaneh Tatari" userId="3d58a7db-0db8-4c05-b809-98165c7787c1" providerId="ADAL" clId="{918DE384-AD8A-4057-93B4-1A7C5E14ED69}" dt="2026-07-23T19:03:20.351" v="162" actId="478"/>
          <ac:spMkLst>
            <pc:docMk/>
            <pc:sldMk cId="2204621324" sldId="343"/>
            <ac:spMk id="4" creationId="{9827941E-D144-6AC3-1F4C-6842BA3AADD8}"/>
          </ac:spMkLst>
        </pc:spChg>
        <pc:spChg chg="add mod">
          <ac:chgData name="Farzaneh Tatari" userId="3d58a7db-0db8-4c05-b809-98165c7787c1" providerId="ADAL" clId="{918DE384-AD8A-4057-93B4-1A7C5E14ED69}" dt="2026-07-23T19:04:38.416" v="188" actId="1582"/>
          <ac:spMkLst>
            <pc:docMk/>
            <pc:sldMk cId="2204621324" sldId="343"/>
            <ac:spMk id="5" creationId="{18E677FF-9E53-DC8D-5055-9717667F0197}"/>
          </ac:spMkLst>
        </pc:spChg>
        <pc:spChg chg="mod">
          <ac:chgData name="Farzaneh Tatari" userId="3d58a7db-0db8-4c05-b809-98165c7787c1" providerId="ADAL" clId="{918DE384-AD8A-4057-93B4-1A7C5E14ED69}" dt="2026-07-22T01:50:03.987" v="73" actId="2711"/>
          <ac:spMkLst>
            <pc:docMk/>
            <pc:sldMk cId="2204621324" sldId="343"/>
            <ac:spMk id="37" creationId="{27BB6278-A3A5-EB73-4E94-B6A268F70841}"/>
          </ac:spMkLst>
        </pc:spChg>
        <pc:spChg chg="mod">
          <ac:chgData name="Farzaneh Tatari" userId="3d58a7db-0db8-4c05-b809-98165c7787c1" providerId="ADAL" clId="{918DE384-AD8A-4057-93B4-1A7C5E14ED69}" dt="2026-07-22T01:50:03.987" v="73" actId="2711"/>
          <ac:spMkLst>
            <pc:docMk/>
            <pc:sldMk cId="2204621324" sldId="343"/>
            <ac:spMk id="43" creationId="{92A62434-D0E2-E683-91CE-E7EF37FBA19C}"/>
          </ac:spMkLst>
        </pc:spChg>
        <pc:spChg chg="mod">
          <ac:chgData name="Farzaneh Tatari" userId="3d58a7db-0db8-4c05-b809-98165c7787c1" providerId="ADAL" clId="{918DE384-AD8A-4057-93B4-1A7C5E14ED69}" dt="2026-07-22T01:50:03.987" v="73" actId="2711"/>
          <ac:spMkLst>
            <pc:docMk/>
            <pc:sldMk cId="2204621324" sldId="343"/>
            <ac:spMk id="45" creationId="{45738327-5E51-C0B3-C116-0A274B5C2485}"/>
          </ac:spMkLst>
        </pc:spChg>
        <pc:spChg chg="mod">
          <ac:chgData name="Farzaneh Tatari" userId="3d58a7db-0db8-4c05-b809-98165c7787c1" providerId="ADAL" clId="{918DE384-AD8A-4057-93B4-1A7C5E14ED69}" dt="2026-07-22T01:50:03.987" v="73" actId="2711"/>
          <ac:spMkLst>
            <pc:docMk/>
            <pc:sldMk cId="2204621324" sldId="343"/>
            <ac:spMk id="49" creationId="{A4CE1E36-5051-1674-8A29-E9B77E6E3FFB}"/>
          </ac:spMkLst>
        </pc:spChg>
        <pc:graphicFrameChg chg="mod">
          <ac:chgData name="Farzaneh Tatari" userId="3d58a7db-0db8-4c05-b809-98165c7787c1" providerId="ADAL" clId="{918DE384-AD8A-4057-93B4-1A7C5E14ED69}" dt="2026-07-22T03:00:15.057" v="97"/>
          <ac:graphicFrameMkLst>
            <pc:docMk/>
            <pc:sldMk cId="2204621324" sldId="343"/>
            <ac:graphicFrameMk id="47" creationId="{BAD69C41-7C80-912A-3C96-82DA694AB464}"/>
          </ac:graphicFrameMkLst>
        </pc:graphicFrameChg>
        <pc:picChg chg="mod">
          <ac:chgData name="Farzaneh Tatari" userId="3d58a7db-0db8-4c05-b809-98165c7787c1" providerId="ADAL" clId="{918DE384-AD8A-4057-93B4-1A7C5E14ED69}" dt="2026-07-23T19:04:50.440" v="190" actId="1582"/>
          <ac:picMkLst>
            <pc:docMk/>
            <pc:sldMk cId="2204621324" sldId="343"/>
            <ac:picMk id="19" creationId="{ECC657D7-F883-8713-76D4-3BE889E3E721}"/>
          </ac:picMkLst>
        </pc:picChg>
        <pc:picChg chg="mod">
          <ac:chgData name="Farzaneh Tatari" userId="3d58a7db-0db8-4c05-b809-98165c7787c1" providerId="ADAL" clId="{918DE384-AD8A-4057-93B4-1A7C5E14ED69}" dt="2026-07-23T19:04:55.891" v="191" actId="108"/>
          <ac:picMkLst>
            <pc:docMk/>
            <pc:sldMk cId="2204621324" sldId="343"/>
            <ac:picMk id="25" creationId="{0800AB5F-31E0-3403-1996-05147CDF4911}"/>
          </ac:picMkLst>
        </pc:picChg>
        <pc:picChg chg="mod">
          <ac:chgData name="Farzaneh Tatari" userId="3d58a7db-0db8-4c05-b809-98165c7787c1" providerId="ADAL" clId="{918DE384-AD8A-4057-93B4-1A7C5E14ED69}" dt="2026-07-22T01:50:03.987" v="73" actId="2711"/>
          <ac:picMkLst>
            <pc:docMk/>
            <pc:sldMk cId="2204621324" sldId="343"/>
            <ac:picMk id="27" creationId="{A77D3F76-9C39-898E-86DF-761D6D7FFA05}"/>
          </ac:picMkLst>
        </pc:picChg>
        <pc:picChg chg="mod">
          <ac:chgData name="Farzaneh Tatari" userId="3d58a7db-0db8-4c05-b809-98165c7787c1" providerId="ADAL" clId="{918DE384-AD8A-4057-93B4-1A7C5E14ED69}" dt="2026-07-22T01:50:03.987" v="73" actId="2711"/>
          <ac:picMkLst>
            <pc:docMk/>
            <pc:sldMk cId="2204621324" sldId="343"/>
            <ac:picMk id="29" creationId="{5FF4FD8E-A8EE-8CCD-7893-BB5E576A24B5}"/>
          </ac:picMkLst>
        </pc:picChg>
        <pc:picChg chg="mod">
          <ac:chgData name="Farzaneh Tatari" userId="3d58a7db-0db8-4c05-b809-98165c7787c1" providerId="ADAL" clId="{918DE384-AD8A-4057-93B4-1A7C5E14ED69}" dt="2026-07-22T01:50:03.987" v="73" actId="2711"/>
          <ac:picMkLst>
            <pc:docMk/>
            <pc:sldMk cId="2204621324" sldId="343"/>
            <ac:picMk id="39" creationId="{ED76FB78-8D98-5988-52DA-02263140C535}"/>
          </ac:picMkLst>
        </pc:picChg>
      </pc:sldChg>
      <pc:sldChg chg="modSp">
        <pc:chgData name="Farzaneh Tatari" userId="3d58a7db-0db8-4c05-b809-98165c7787c1" providerId="ADAL" clId="{918DE384-AD8A-4057-93B4-1A7C5E14ED69}" dt="2026-07-22T03:25:14.250" v="111" actId="478"/>
        <pc:sldMkLst>
          <pc:docMk/>
          <pc:sldMk cId="3491170930" sldId="345"/>
        </pc:sldMkLst>
        <pc:spChg chg="mod">
          <ac:chgData name="Farzaneh Tatari" userId="3d58a7db-0db8-4c05-b809-98165c7787c1" providerId="ADAL" clId="{918DE384-AD8A-4057-93B4-1A7C5E14ED69}" dt="2026-07-22T01:50:19.544" v="75" actId="2711"/>
          <ac:spMkLst>
            <pc:docMk/>
            <pc:sldMk cId="3491170930" sldId="345"/>
            <ac:spMk id="2" creationId="{00000000-0000-0000-0000-000000000000}"/>
          </ac:spMkLst>
        </pc:spChg>
        <pc:spChg chg="mod">
          <ac:chgData name="Farzaneh Tatari" userId="3d58a7db-0db8-4c05-b809-98165c7787c1" providerId="ADAL" clId="{918DE384-AD8A-4057-93B4-1A7C5E14ED69}" dt="2026-07-22T01:50:19.544" v="75" actId="2711"/>
          <ac:spMkLst>
            <pc:docMk/>
            <pc:sldMk cId="3491170930" sldId="345"/>
            <ac:spMk id="3" creationId="{00000000-0000-0000-0000-000000000000}"/>
          </ac:spMkLst>
        </pc:spChg>
        <pc:spChg chg="mod">
          <ac:chgData name="Farzaneh Tatari" userId="3d58a7db-0db8-4c05-b809-98165c7787c1" providerId="ADAL" clId="{918DE384-AD8A-4057-93B4-1A7C5E14ED69}" dt="2026-07-22T01:50:19.544" v="75" actId="2711"/>
          <ac:spMkLst>
            <pc:docMk/>
            <pc:sldMk cId="3491170930" sldId="345"/>
            <ac:spMk id="19" creationId="{B2DBDA54-DD3A-95E5-B80B-1E63957C59C3}"/>
          </ac:spMkLst>
        </pc:spChg>
        <pc:spChg chg="mod">
          <ac:chgData name="Farzaneh Tatari" userId="3d58a7db-0db8-4c05-b809-98165c7787c1" providerId="ADAL" clId="{918DE384-AD8A-4057-93B4-1A7C5E14ED69}" dt="2026-07-22T01:50:19.544" v="75" actId="2711"/>
          <ac:spMkLst>
            <pc:docMk/>
            <pc:sldMk cId="3491170930" sldId="345"/>
            <ac:spMk id="24" creationId="{D0CC8CBD-3A40-D9CB-8CD1-AD34E9999407}"/>
          </ac:spMkLst>
        </pc:spChg>
        <pc:spChg chg="mod">
          <ac:chgData name="Farzaneh Tatari" userId="3d58a7db-0db8-4c05-b809-98165c7787c1" providerId="ADAL" clId="{918DE384-AD8A-4057-93B4-1A7C5E14ED69}" dt="2026-07-22T01:50:19.544" v="75" actId="2711"/>
          <ac:spMkLst>
            <pc:docMk/>
            <pc:sldMk cId="3491170930" sldId="345"/>
            <ac:spMk id="26" creationId="{70D0F0EB-D6FF-B87C-2C1E-0435CF7B495E}"/>
          </ac:spMkLst>
        </pc:spChg>
        <pc:graphicFrameChg chg="mod">
          <ac:chgData name="Farzaneh Tatari" userId="3d58a7db-0db8-4c05-b809-98165c7787c1" providerId="ADAL" clId="{918DE384-AD8A-4057-93B4-1A7C5E14ED69}" dt="2026-07-22T03:25:14.250" v="111" actId="478"/>
          <ac:graphicFrameMkLst>
            <pc:docMk/>
            <pc:sldMk cId="3491170930" sldId="345"/>
            <ac:graphicFrameMk id="23" creationId="{5D598772-95CB-144A-7DA0-B83B9CB6ECF7}"/>
          </ac:graphicFrameMkLst>
        </pc:graphicFrameChg>
        <pc:picChg chg="mod">
          <ac:chgData name="Farzaneh Tatari" userId="3d58a7db-0db8-4c05-b809-98165c7787c1" providerId="ADAL" clId="{918DE384-AD8A-4057-93B4-1A7C5E14ED69}" dt="2026-07-22T01:50:19.544" v="75" actId="2711"/>
          <ac:picMkLst>
            <pc:docMk/>
            <pc:sldMk cId="3491170930" sldId="345"/>
            <ac:picMk id="17" creationId="{BDE967A3-9D83-AF24-52C6-CA1D896DD2CA}"/>
          </ac:picMkLst>
        </pc:picChg>
      </pc:sldChg>
      <pc:sldChg chg="modSp mod">
        <pc:chgData name="Farzaneh Tatari" userId="3d58a7db-0db8-4c05-b809-98165c7787c1" providerId="ADAL" clId="{918DE384-AD8A-4057-93B4-1A7C5E14ED69}" dt="2026-07-23T19:05:56.652" v="227" actId="1036"/>
        <pc:sldMkLst>
          <pc:docMk/>
          <pc:sldMk cId="2204621324" sldId="346"/>
        </pc:sldMkLst>
        <pc:spChg chg="mod">
          <ac:chgData name="Farzaneh Tatari" userId="3d58a7db-0db8-4c05-b809-98165c7787c1" providerId="ADAL" clId="{918DE384-AD8A-4057-93B4-1A7C5E14ED69}" dt="2026-07-22T01:05:47.259" v="20"/>
          <ac:spMkLst>
            <pc:docMk/>
            <pc:sldMk cId="2204621324" sldId="346"/>
            <ac:spMk id="2" creationId="{00000000-0000-0000-0000-000000000000}"/>
          </ac:spMkLst>
        </pc:spChg>
        <pc:spChg chg="mod">
          <ac:chgData name="Farzaneh Tatari" userId="3d58a7db-0db8-4c05-b809-98165c7787c1" providerId="ADAL" clId="{918DE384-AD8A-4057-93B4-1A7C5E14ED69}" dt="2026-07-22T03:16:44.034" v="110"/>
          <ac:spMkLst>
            <pc:docMk/>
            <pc:sldMk cId="2204621324" sldId="346"/>
            <ac:spMk id="12" creationId="{CA2C2C75-28C5-9FC7-A7B0-6F94CD3A5302}"/>
          </ac:spMkLst>
        </pc:spChg>
        <pc:spChg chg="mod">
          <ac:chgData name="Farzaneh Tatari" userId="3d58a7db-0db8-4c05-b809-98165c7787c1" providerId="ADAL" clId="{918DE384-AD8A-4057-93B4-1A7C5E14ED69}" dt="2026-07-23T19:05:38.432" v="217" actId="1036"/>
          <ac:spMkLst>
            <pc:docMk/>
            <pc:sldMk cId="2204621324" sldId="346"/>
            <ac:spMk id="18" creationId="{FDC10DA6-218F-889E-9D40-DA8DEBF523AC}"/>
          </ac:spMkLst>
        </pc:spChg>
        <pc:graphicFrameChg chg="mod">
          <ac:chgData name="Farzaneh Tatari" userId="3d58a7db-0db8-4c05-b809-98165c7787c1" providerId="ADAL" clId="{918DE384-AD8A-4057-93B4-1A7C5E14ED69}" dt="2026-07-22T01:09:19.082" v="21"/>
          <ac:graphicFrameMkLst>
            <pc:docMk/>
            <pc:sldMk cId="2204621324" sldId="346"/>
            <ac:graphicFrameMk id="20" creationId="{239325CC-86CF-EAFE-4438-DC95E3A4846A}"/>
          </ac:graphicFrameMkLst>
        </pc:graphicFrameChg>
        <pc:picChg chg="mod">
          <ac:chgData name="Farzaneh Tatari" userId="3d58a7db-0db8-4c05-b809-98165c7787c1" providerId="ADAL" clId="{918DE384-AD8A-4057-93B4-1A7C5E14ED69}" dt="2026-07-23T19:05:56.652" v="227" actId="1036"/>
          <ac:picMkLst>
            <pc:docMk/>
            <pc:sldMk cId="2204621324" sldId="346"/>
            <ac:picMk id="16" creationId="{DF724E31-80F3-8649-27DD-0A4377AFD99B}"/>
          </ac:picMkLst>
        </pc:picChg>
      </pc:sldChg>
      <pc:sldChg chg="modSp mod">
        <pc:chgData name="Farzaneh Tatari" userId="3d58a7db-0db8-4c05-b809-98165c7787c1" providerId="ADAL" clId="{918DE384-AD8A-4057-93B4-1A7C5E14ED69}" dt="2026-07-23T19:01:35.311" v="154" actId="14100"/>
        <pc:sldMkLst>
          <pc:docMk/>
          <pc:sldMk cId="4030687400" sldId="353"/>
        </pc:sldMkLst>
        <pc:spChg chg="mod">
          <ac:chgData name="Farzaneh Tatari" userId="3d58a7db-0db8-4c05-b809-98165c7787c1" providerId="ADAL" clId="{918DE384-AD8A-4057-93B4-1A7C5E14ED69}" dt="2026-07-22T01:24:07.214" v="22"/>
          <ac:spMkLst>
            <pc:docMk/>
            <pc:sldMk cId="4030687400" sldId="353"/>
            <ac:spMk id="3" creationId="{00000000-0000-0000-0000-000000000000}"/>
          </ac:spMkLst>
        </pc:spChg>
        <pc:spChg chg="mod">
          <ac:chgData name="Farzaneh Tatari" userId="3d58a7db-0db8-4c05-b809-98165c7787c1" providerId="ADAL" clId="{918DE384-AD8A-4057-93B4-1A7C5E14ED69}" dt="2026-07-23T19:01:18.665" v="149" actId="1036"/>
          <ac:spMkLst>
            <pc:docMk/>
            <pc:sldMk cId="4030687400" sldId="353"/>
            <ac:spMk id="16" creationId="{E5FECAB2-8745-EAE6-24B0-11F60F017A3E}"/>
          </ac:spMkLst>
        </pc:spChg>
        <pc:picChg chg="mod">
          <ac:chgData name="Farzaneh Tatari" userId="3d58a7db-0db8-4c05-b809-98165c7787c1" providerId="ADAL" clId="{918DE384-AD8A-4057-93B4-1A7C5E14ED69}" dt="2026-07-23T19:01:35.311" v="154" actId="14100"/>
          <ac:picMkLst>
            <pc:docMk/>
            <pc:sldMk cId="4030687400" sldId="353"/>
            <ac:picMk id="4" creationId="{7C376C6E-EE97-54DC-CDDA-12D01085F7DB}"/>
          </ac:picMkLst>
        </pc:picChg>
      </pc:sldChg>
      <pc:sldChg chg="modSp">
        <pc:chgData name="Farzaneh Tatari" userId="3d58a7db-0db8-4c05-b809-98165c7787c1" providerId="ADAL" clId="{918DE384-AD8A-4057-93B4-1A7C5E14ED69}" dt="2026-07-22T02:39:52.711" v="93" actId="1076"/>
        <pc:sldMkLst>
          <pc:docMk/>
          <pc:sldMk cId="449122684" sldId="356"/>
        </pc:sldMkLst>
        <pc:spChg chg="mod">
          <ac:chgData name="Farzaneh Tatari" userId="3d58a7db-0db8-4c05-b809-98165c7787c1" providerId="ADAL" clId="{918DE384-AD8A-4057-93B4-1A7C5E14ED69}" dt="2026-07-22T01:49:06.120" v="69" actId="2711"/>
          <ac:spMkLst>
            <pc:docMk/>
            <pc:sldMk cId="449122684" sldId="356"/>
            <ac:spMk id="2" creationId="{3366F8C0-C3D3-41CF-2C57-6D98518F2C3F}"/>
          </ac:spMkLst>
        </pc:spChg>
        <pc:spChg chg="mod">
          <ac:chgData name="Farzaneh Tatari" userId="3d58a7db-0db8-4c05-b809-98165c7787c1" providerId="ADAL" clId="{918DE384-AD8A-4057-93B4-1A7C5E14ED69}" dt="2026-07-22T01:49:06.120" v="69" actId="2711"/>
          <ac:spMkLst>
            <pc:docMk/>
            <pc:sldMk cId="449122684" sldId="356"/>
            <ac:spMk id="4" creationId="{7AC4EFE0-9EDE-CF8D-BC81-8BC383FF6820}"/>
          </ac:spMkLst>
        </pc:spChg>
        <pc:spChg chg="mod">
          <ac:chgData name="Farzaneh Tatari" userId="3d58a7db-0db8-4c05-b809-98165c7787c1" providerId="ADAL" clId="{918DE384-AD8A-4057-93B4-1A7C5E14ED69}" dt="2026-07-22T01:49:06.120" v="69" actId="2711"/>
          <ac:spMkLst>
            <pc:docMk/>
            <pc:sldMk cId="449122684" sldId="356"/>
            <ac:spMk id="5" creationId="{8F319010-2E4F-6394-3A1D-1A54E9487BDB}"/>
          </ac:spMkLst>
        </pc:spChg>
        <pc:spChg chg="mod">
          <ac:chgData name="Farzaneh Tatari" userId="3d58a7db-0db8-4c05-b809-98165c7787c1" providerId="ADAL" clId="{918DE384-AD8A-4057-93B4-1A7C5E14ED69}" dt="2026-07-22T01:49:06.120" v="69" actId="2711"/>
          <ac:spMkLst>
            <pc:docMk/>
            <pc:sldMk cId="449122684" sldId="356"/>
            <ac:spMk id="6" creationId="{997CDF5C-050C-C1EC-CB55-9DBA99CF1EA3}"/>
          </ac:spMkLst>
        </pc:spChg>
        <pc:spChg chg="mod">
          <ac:chgData name="Farzaneh Tatari" userId="3d58a7db-0db8-4c05-b809-98165c7787c1" providerId="ADAL" clId="{918DE384-AD8A-4057-93B4-1A7C5E14ED69}" dt="2026-07-22T01:49:06.120" v="69" actId="2711"/>
          <ac:spMkLst>
            <pc:docMk/>
            <pc:sldMk cId="449122684" sldId="356"/>
            <ac:spMk id="7" creationId="{EB3FD3D2-0BA7-589E-3B92-CE8485DB1905}"/>
          </ac:spMkLst>
        </pc:spChg>
        <pc:spChg chg="mod">
          <ac:chgData name="Farzaneh Tatari" userId="3d58a7db-0db8-4c05-b809-98165c7787c1" providerId="ADAL" clId="{918DE384-AD8A-4057-93B4-1A7C5E14ED69}" dt="2026-07-22T01:49:06.120" v="69" actId="2711"/>
          <ac:spMkLst>
            <pc:docMk/>
            <pc:sldMk cId="449122684" sldId="356"/>
            <ac:spMk id="8" creationId="{DCC40ADE-064B-80B3-A95B-7010B1F23159}"/>
          </ac:spMkLst>
        </pc:spChg>
        <pc:spChg chg="mod">
          <ac:chgData name="Farzaneh Tatari" userId="3d58a7db-0db8-4c05-b809-98165c7787c1" providerId="ADAL" clId="{918DE384-AD8A-4057-93B4-1A7C5E14ED69}" dt="2026-07-22T01:49:06.120" v="69" actId="2711"/>
          <ac:spMkLst>
            <pc:docMk/>
            <pc:sldMk cId="449122684" sldId="356"/>
            <ac:spMk id="10" creationId="{8FAF7803-E5B2-9188-9FD9-7E04CE04035C}"/>
          </ac:spMkLst>
        </pc:spChg>
        <pc:spChg chg="mod">
          <ac:chgData name="Farzaneh Tatari" userId="3d58a7db-0db8-4c05-b809-98165c7787c1" providerId="ADAL" clId="{918DE384-AD8A-4057-93B4-1A7C5E14ED69}" dt="2026-07-22T02:04:21.947" v="81" actId="20577"/>
          <ac:spMkLst>
            <pc:docMk/>
            <pc:sldMk cId="449122684" sldId="356"/>
            <ac:spMk id="17" creationId="{BE2C6594-853F-7BDF-736A-414187BB39B8}"/>
          </ac:spMkLst>
        </pc:spChg>
        <pc:spChg chg="mod">
          <ac:chgData name="Farzaneh Tatari" userId="3d58a7db-0db8-4c05-b809-98165c7787c1" providerId="ADAL" clId="{918DE384-AD8A-4057-93B4-1A7C5E14ED69}" dt="2026-07-22T01:49:06.120" v="69" actId="2711"/>
          <ac:spMkLst>
            <pc:docMk/>
            <pc:sldMk cId="449122684" sldId="356"/>
            <ac:spMk id="18" creationId="{4A77FCCC-EA66-77B0-902F-2ED65EDF0F0E}"/>
          </ac:spMkLst>
        </pc:spChg>
        <pc:spChg chg="mod">
          <ac:chgData name="Farzaneh Tatari" userId="3d58a7db-0db8-4c05-b809-98165c7787c1" providerId="ADAL" clId="{918DE384-AD8A-4057-93B4-1A7C5E14ED69}" dt="2026-07-22T02:39:52.711" v="93" actId="1076"/>
          <ac:spMkLst>
            <pc:docMk/>
            <pc:sldMk cId="449122684" sldId="356"/>
            <ac:spMk id="23" creationId="{ADB9C34F-1D5F-72EA-0525-9F91E67C4FE7}"/>
          </ac:spMkLst>
        </pc:spChg>
        <pc:spChg chg="mod">
          <ac:chgData name="Farzaneh Tatari" userId="3d58a7db-0db8-4c05-b809-98165c7787c1" providerId="ADAL" clId="{918DE384-AD8A-4057-93B4-1A7C5E14ED69}" dt="2026-07-22T01:49:06.120" v="69" actId="2711"/>
          <ac:spMkLst>
            <pc:docMk/>
            <pc:sldMk cId="449122684" sldId="356"/>
            <ac:spMk id="25" creationId="{9BA52ABE-6921-C71E-DB56-5F3DD608DA3F}"/>
          </ac:spMkLst>
        </pc:spChg>
      </pc:sldChg>
      <pc:sldChg chg="modSp">
        <pc:chgData name="Farzaneh Tatari" userId="3d58a7db-0db8-4c05-b809-98165c7787c1" providerId="ADAL" clId="{918DE384-AD8A-4057-93B4-1A7C5E14ED69}" dt="2026-07-22T02:40:06.386" v="94" actId="1076"/>
        <pc:sldMkLst>
          <pc:docMk/>
          <pc:sldMk cId="3130219536" sldId="357"/>
        </pc:sldMkLst>
        <pc:spChg chg="mod">
          <ac:chgData name="Farzaneh Tatari" userId="3d58a7db-0db8-4c05-b809-98165c7787c1" providerId="ADAL" clId="{918DE384-AD8A-4057-93B4-1A7C5E14ED69}" dt="2026-07-22T01:49:26.172" v="70" actId="2711"/>
          <ac:spMkLst>
            <pc:docMk/>
            <pc:sldMk cId="3130219536" sldId="357"/>
            <ac:spMk id="3" creationId="{36DD2F86-0681-585C-3068-E79B29941047}"/>
          </ac:spMkLst>
        </pc:spChg>
        <pc:spChg chg="mod">
          <ac:chgData name="Farzaneh Tatari" userId="3d58a7db-0db8-4c05-b809-98165c7787c1" providerId="ADAL" clId="{918DE384-AD8A-4057-93B4-1A7C5E14ED69}" dt="2026-07-22T02:40:06.386" v="94" actId="1076"/>
          <ac:spMkLst>
            <pc:docMk/>
            <pc:sldMk cId="3130219536" sldId="357"/>
            <ac:spMk id="5" creationId="{B0522BD9-4BA9-9BC6-DEAD-DCD04DCE89C6}"/>
          </ac:spMkLst>
        </pc:spChg>
        <pc:graphicFrameChg chg="mod">
          <ac:chgData name="Farzaneh Tatari" userId="3d58a7db-0db8-4c05-b809-98165c7787c1" providerId="ADAL" clId="{918DE384-AD8A-4057-93B4-1A7C5E14ED69}" dt="2026-07-22T02:05:41.270" v="84" actId="113"/>
          <ac:graphicFrameMkLst>
            <pc:docMk/>
            <pc:sldMk cId="3130219536" sldId="357"/>
            <ac:graphicFrameMk id="7" creationId="{F9F8713A-2E8B-0A46-F3EA-03AAE5F23B35}"/>
          </ac:graphicFrameMkLst>
        </pc:graphicFrameChg>
      </pc:sldChg>
      <pc:sldChg chg="modSp">
        <pc:chgData name="Farzaneh Tatari" userId="3d58a7db-0db8-4c05-b809-98165c7787c1" providerId="ADAL" clId="{918DE384-AD8A-4057-93B4-1A7C5E14ED69}" dt="2026-07-22T02:27:51.650" v="92" actId="255"/>
        <pc:sldMkLst>
          <pc:docMk/>
          <pc:sldMk cId="3555859886" sldId="359"/>
        </pc:sldMkLst>
        <pc:spChg chg="mod">
          <ac:chgData name="Farzaneh Tatari" userId="3d58a7db-0db8-4c05-b809-98165c7787c1" providerId="ADAL" clId="{918DE384-AD8A-4057-93B4-1A7C5E14ED69}" dt="2026-07-22T01:49:37.846" v="72" actId="2711"/>
          <ac:spMkLst>
            <pc:docMk/>
            <pc:sldMk cId="3555859886" sldId="359"/>
            <ac:spMk id="4" creationId="{A47807B8-73C7-6C6F-3176-AFC489A85959}"/>
          </ac:spMkLst>
        </pc:spChg>
        <pc:spChg chg="mod">
          <ac:chgData name="Farzaneh Tatari" userId="3d58a7db-0db8-4c05-b809-98165c7787c1" providerId="ADAL" clId="{918DE384-AD8A-4057-93B4-1A7C5E14ED69}" dt="2026-07-22T01:49:37.846" v="72" actId="2711"/>
          <ac:spMkLst>
            <pc:docMk/>
            <pc:sldMk cId="3555859886" sldId="359"/>
            <ac:spMk id="7" creationId="{12D517A2-80C2-47E0-96BB-EF20F2884BD2}"/>
          </ac:spMkLst>
        </pc:spChg>
        <pc:graphicFrameChg chg="mod">
          <ac:chgData name="Farzaneh Tatari" userId="3d58a7db-0db8-4c05-b809-98165c7787c1" providerId="ADAL" clId="{918DE384-AD8A-4057-93B4-1A7C5E14ED69}" dt="2026-07-22T02:27:51.650" v="92" actId="255"/>
          <ac:graphicFrameMkLst>
            <pc:docMk/>
            <pc:sldMk cId="3555859886" sldId="359"/>
            <ac:graphicFrameMk id="5" creationId="{71D9A43C-C8AC-701C-DB12-D1B2374D47E3}"/>
          </ac:graphicFrameMkLst>
        </pc:graphicFrameChg>
      </pc:sldChg>
      <pc:sldChg chg="modSp mod ord">
        <pc:chgData name="Farzaneh Tatari" userId="3d58a7db-0db8-4c05-b809-98165c7787c1" providerId="ADAL" clId="{918DE384-AD8A-4057-93B4-1A7C5E14ED69}" dt="2026-07-23T19:07:11.778" v="231" actId="1076"/>
        <pc:sldMkLst>
          <pc:docMk/>
          <pc:sldMk cId="2480421447" sldId="360"/>
        </pc:sldMkLst>
        <pc:spChg chg="mod">
          <ac:chgData name="Farzaneh Tatari" userId="3d58a7db-0db8-4c05-b809-98165c7787c1" providerId="ADAL" clId="{918DE384-AD8A-4057-93B4-1A7C5E14ED69}" dt="2026-07-22T02:48:42.426" v="96"/>
          <ac:spMkLst>
            <pc:docMk/>
            <pc:sldMk cId="2480421447" sldId="360"/>
            <ac:spMk id="2" creationId="{C1E1E394-1F28-58EE-210D-3F11755F347C}"/>
          </ac:spMkLst>
        </pc:spChg>
        <pc:picChg chg="mod">
          <ac:chgData name="Farzaneh Tatari" userId="3d58a7db-0db8-4c05-b809-98165c7787c1" providerId="ADAL" clId="{918DE384-AD8A-4057-93B4-1A7C5E14ED69}" dt="2026-07-23T19:07:11.778" v="231" actId="1076"/>
          <ac:picMkLst>
            <pc:docMk/>
            <pc:sldMk cId="2480421447" sldId="360"/>
            <ac:picMk id="7" creationId="{0B604E7F-0FD7-778A-A63E-7FDA50FC71AB}"/>
          </ac:picMkLst>
        </pc:picChg>
        <pc:picChg chg="mod">
          <ac:chgData name="Farzaneh Tatari" userId="3d58a7db-0db8-4c05-b809-98165c7787c1" providerId="ADAL" clId="{918DE384-AD8A-4057-93B4-1A7C5E14ED69}" dt="2026-07-23T19:07:05.358" v="229" actId="1076"/>
          <ac:picMkLst>
            <pc:docMk/>
            <pc:sldMk cId="2480421447" sldId="360"/>
            <ac:picMk id="17" creationId="{159B551D-10BE-15C6-EBC6-FC27B690C47D}"/>
          </ac:picMkLst>
        </pc:picChg>
      </pc:sldChg>
      <pc:sldChg chg="modSp mod">
        <pc:chgData name="Farzaneh Tatari" userId="3d58a7db-0db8-4c05-b809-98165c7787c1" providerId="ADAL" clId="{918DE384-AD8A-4057-93B4-1A7C5E14ED69}" dt="2026-07-23T19:05:12.449" v="194" actId="108"/>
        <pc:sldMkLst>
          <pc:docMk/>
          <pc:sldMk cId="2668264101" sldId="361"/>
        </pc:sldMkLst>
        <pc:spChg chg="mod">
          <ac:chgData name="Farzaneh Tatari" userId="3d58a7db-0db8-4c05-b809-98165c7787c1" providerId="ADAL" clId="{918DE384-AD8A-4057-93B4-1A7C5E14ED69}" dt="2026-07-22T01:50:11.700" v="74" actId="2711"/>
          <ac:spMkLst>
            <pc:docMk/>
            <pc:sldMk cId="2668264101" sldId="361"/>
            <ac:spMk id="2" creationId="{CF83F345-DBDA-19CE-C37F-7126C61B2246}"/>
          </ac:spMkLst>
        </pc:spChg>
        <pc:spChg chg="mod">
          <ac:chgData name="Farzaneh Tatari" userId="3d58a7db-0db8-4c05-b809-98165c7787c1" providerId="ADAL" clId="{918DE384-AD8A-4057-93B4-1A7C5E14ED69}" dt="2026-07-22T01:50:11.700" v="74" actId="2711"/>
          <ac:spMkLst>
            <pc:docMk/>
            <pc:sldMk cId="2668264101" sldId="361"/>
            <ac:spMk id="3" creationId="{149948CE-6E11-9D0E-79A8-A4EAFB6CCEA7}"/>
          </ac:spMkLst>
        </pc:spChg>
        <pc:spChg chg="mod">
          <ac:chgData name="Farzaneh Tatari" userId="3d58a7db-0db8-4c05-b809-98165c7787c1" providerId="ADAL" clId="{918DE384-AD8A-4057-93B4-1A7C5E14ED69}" dt="2026-07-22T01:50:11.700" v="74" actId="2711"/>
          <ac:spMkLst>
            <pc:docMk/>
            <pc:sldMk cId="2668264101" sldId="361"/>
            <ac:spMk id="50" creationId="{BF2AFAA3-B659-A658-211D-9E068849EDC7}"/>
          </ac:spMkLst>
        </pc:spChg>
        <pc:spChg chg="mod">
          <ac:chgData name="Farzaneh Tatari" userId="3d58a7db-0db8-4c05-b809-98165c7787c1" providerId="ADAL" clId="{918DE384-AD8A-4057-93B4-1A7C5E14ED69}" dt="2026-07-22T01:50:11.700" v="74" actId="2711"/>
          <ac:spMkLst>
            <pc:docMk/>
            <pc:sldMk cId="2668264101" sldId="361"/>
            <ac:spMk id="52" creationId="{4117E7DA-0914-837A-AD3A-56A79D84E390}"/>
          </ac:spMkLst>
        </pc:spChg>
        <pc:spChg chg="mod">
          <ac:chgData name="Farzaneh Tatari" userId="3d58a7db-0db8-4c05-b809-98165c7787c1" providerId="ADAL" clId="{918DE384-AD8A-4057-93B4-1A7C5E14ED69}" dt="2026-07-22T01:50:11.700" v="74" actId="2711"/>
          <ac:spMkLst>
            <pc:docMk/>
            <pc:sldMk cId="2668264101" sldId="361"/>
            <ac:spMk id="56" creationId="{F19A7942-8FB6-03F7-D363-05B9ECA0AEF0}"/>
          </ac:spMkLst>
        </pc:spChg>
        <pc:graphicFrameChg chg="mod">
          <ac:chgData name="Farzaneh Tatari" userId="3d58a7db-0db8-4c05-b809-98165c7787c1" providerId="ADAL" clId="{918DE384-AD8A-4057-93B4-1A7C5E14ED69}" dt="2026-07-22T03:01:21.219" v="109"/>
          <ac:graphicFrameMkLst>
            <pc:docMk/>
            <pc:sldMk cId="2668264101" sldId="361"/>
            <ac:graphicFrameMk id="44" creationId="{A172639A-74DD-5E89-964B-D5F61DB78283}"/>
          </ac:graphicFrameMkLst>
        </pc:graphicFrameChg>
        <pc:picChg chg="mod">
          <ac:chgData name="Farzaneh Tatari" userId="3d58a7db-0db8-4c05-b809-98165c7787c1" providerId="ADAL" clId="{918DE384-AD8A-4057-93B4-1A7C5E14ED69}" dt="2026-07-23T19:05:05.231" v="192" actId="1582"/>
          <ac:picMkLst>
            <pc:docMk/>
            <pc:sldMk cId="2668264101" sldId="361"/>
            <ac:picMk id="31" creationId="{623B1142-09B8-9F9F-707C-3F92F9336F4A}"/>
          </ac:picMkLst>
        </pc:picChg>
        <pc:picChg chg="mod">
          <ac:chgData name="Farzaneh Tatari" userId="3d58a7db-0db8-4c05-b809-98165c7787c1" providerId="ADAL" clId="{918DE384-AD8A-4057-93B4-1A7C5E14ED69}" dt="2026-07-23T19:05:09.043" v="193" actId="108"/>
          <ac:picMkLst>
            <pc:docMk/>
            <pc:sldMk cId="2668264101" sldId="361"/>
            <ac:picMk id="34" creationId="{D1B8CAF0-D9CA-FBBD-F698-273C005EC4B3}"/>
          </ac:picMkLst>
        </pc:picChg>
        <pc:picChg chg="mod">
          <ac:chgData name="Farzaneh Tatari" userId="3d58a7db-0db8-4c05-b809-98165c7787c1" providerId="ADAL" clId="{918DE384-AD8A-4057-93B4-1A7C5E14ED69}" dt="2026-07-22T01:50:11.700" v="74" actId="2711"/>
          <ac:picMkLst>
            <pc:docMk/>
            <pc:sldMk cId="2668264101" sldId="361"/>
            <ac:picMk id="46" creationId="{8B993137-BF39-6C3F-7CD8-A823C26B3D98}"/>
          </ac:picMkLst>
        </pc:picChg>
        <pc:picChg chg="mod">
          <ac:chgData name="Farzaneh Tatari" userId="3d58a7db-0db8-4c05-b809-98165c7787c1" providerId="ADAL" clId="{918DE384-AD8A-4057-93B4-1A7C5E14ED69}" dt="2026-07-22T01:50:11.700" v="74" actId="2711"/>
          <ac:picMkLst>
            <pc:docMk/>
            <pc:sldMk cId="2668264101" sldId="361"/>
            <ac:picMk id="48" creationId="{97BCFE0B-858C-386D-84CB-016D02443980}"/>
          </ac:picMkLst>
        </pc:picChg>
        <pc:picChg chg="mod">
          <ac:chgData name="Farzaneh Tatari" userId="3d58a7db-0db8-4c05-b809-98165c7787c1" providerId="ADAL" clId="{918DE384-AD8A-4057-93B4-1A7C5E14ED69}" dt="2026-07-23T19:05:12.449" v="194" actId="108"/>
          <ac:picMkLst>
            <pc:docMk/>
            <pc:sldMk cId="2668264101" sldId="361"/>
            <ac:picMk id="54" creationId="{29ACA68D-BAC0-DBDC-7A04-F3D8392F7B79}"/>
          </ac:picMkLst>
        </pc:picChg>
      </pc:sldChg>
      <pc:sldChg chg="modSp">
        <pc:chgData name="Farzaneh Tatari" userId="3d58a7db-0db8-4c05-b809-98165c7787c1" providerId="ADAL" clId="{918DE384-AD8A-4057-93B4-1A7C5E14ED69}" dt="2026-07-22T03:34:06.522" v="113"/>
        <pc:sldMkLst>
          <pc:docMk/>
          <pc:sldMk cId="1891658680" sldId="362"/>
        </pc:sldMkLst>
        <pc:spChg chg="mod">
          <ac:chgData name="Farzaneh Tatari" userId="3d58a7db-0db8-4c05-b809-98165c7787c1" providerId="ADAL" clId="{918DE384-AD8A-4057-93B4-1A7C5E14ED69}" dt="2026-07-22T03:34:06.522" v="113"/>
          <ac:spMkLst>
            <pc:docMk/>
            <pc:sldMk cId="1891658680" sldId="362"/>
            <ac:spMk id="19" creationId="{2DD02D5C-7737-DFFC-0387-121969FCF37A}"/>
          </ac:spMkLst>
        </pc:spChg>
      </pc:sldChg>
      <pc:sldChg chg="addSp modSp">
        <pc:chgData name="Farzaneh Tatari" userId="3d58a7db-0db8-4c05-b809-98165c7787c1" providerId="ADAL" clId="{918DE384-AD8A-4057-93B4-1A7C5E14ED69}" dt="2026-07-22T03:30:58.921" v="112" actId="767"/>
        <pc:sldMkLst>
          <pc:docMk/>
          <pc:sldMk cId="659145271" sldId="365"/>
        </pc:sldMkLst>
        <pc:spChg chg="add mod">
          <ac:chgData name="Farzaneh Tatari" userId="3d58a7db-0db8-4c05-b809-98165c7787c1" providerId="ADAL" clId="{918DE384-AD8A-4057-93B4-1A7C5E14ED69}" dt="2026-07-22T03:30:58.921" v="112" actId="767"/>
          <ac:spMkLst>
            <pc:docMk/>
            <pc:sldMk cId="659145271" sldId="365"/>
            <ac:spMk id="12" creationId="{2492FCC9-2D91-1B08-1FF7-C1E0BACAC9B1}"/>
          </ac:spMkLst>
        </pc:spChg>
      </pc:sldChg>
      <pc:sldChg chg="delSp modSp add">
        <pc:chgData name="Farzaneh Tatari" userId="3d58a7db-0db8-4c05-b809-98165c7787c1" providerId="ADAL" clId="{918DE384-AD8A-4057-93B4-1A7C5E14ED69}" dt="2026-07-22T02:12:38.444" v="91"/>
        <pc:sldMkLst>
          <pc:docMk/>
          <pc:sldMk cId="4235425097" sldId="366"/>
        </pc:sldMkLst>
        <pc:spChg chg="mod">
          <ac:chgData name="Farzaneh Tatari" userId="3d58a7db-0db8-4c05-b809-98165c7787c1" providerId="ADAL" clId="{918DE384-AD8A-4057-93B4-1A7C5E14ED69}" dt="2026-07-22T01:49:30.768" v="71" actId="2711"/>
          <ac:spMkLst>
            <pc:docMk/>
            <pc:sldMk cId="4235425097" sldId="366"/>
            <ac:spMk id="3" creationId="{92DE4123-E154-8260-9D52-4E6051EF441F}"/>
          </ac:spMkLst>
        </pc:spChg>
        <pc:spChg chg="del">
          <ac:chgData name="Farzaneh Tatari" userId="3d58a7db-0db8-4c05-b809-98165c7787c1" providerId="ADAL" clId="{918DE384-AD8A-4057-93B4-1A7C5E14ED69}" dt="2026-07-22T01:31:43.668" v="38" actId="478"/>
          <ac:spMkLst>
            <pc:docMk/>
            <pc:sldMk cId="4235425097" sldId="366"/>
            <ac:spMk id="5" creationId="{9CF2030E-FDB3-4744-A1A0-6278FCCB02F2}"/>
          </ac:spMkLst>
        </pc:spChg>
        <pc:spChg chg="mod">
          <ac:chgData name="Farzaneh Tatari" userId="3d58a7db-0db8-4c05-b809-98165c7787c1" providerId="ADAL" clId="{918DE384-AD8A-4057-93B4-1A7C5E14ED69}" dt="2026-07-22T01:49:30.768" v="71" actId="2711"/>
          <ac:spMkLst>
            <pc:docMk/>
            <pc:sldMk cId="4235425097" sldId="366"/>
            <ac:spMk id="13" creationId="{A588DC4C-824E-4F3A-987A-973F551FDEB3}"/>
          </ac:spMkLst>
        </pc:spChg>
        <pc:graphicFrameChg chg="mod">
          <ac:chgData name="Farzaneh Tatari" userId="3d58a7db-0db8-4c05-b809-98165c7787c1" providerId="ADAL" clId="{918DE384-AD8A-4057-93B4-1A7C5E14ED69}" dt="2026-07-22T02:12:38.444" v="91"/>
          <ac:graphicFrameMkLst>
            <pc:docMk/>
            <pc:sldMk cId="4235425097" sldId="366"/>
            <ac:graphicFrameMk id="15" creationId="{CECF1FB0-1122-49D3-C426-B8F8487D5277}"/>
          </ac:graphicFrameMkLst>
        </pc:graphicFrameChg>
      </pc:sldChg>
      <pc:sldMasterChg chg="modSldLayout">
        <pc:chgData name="Farzaneh Tatari" userId="3d58a7db-0db8-4c05-b809-98165c7787c1" providerId="ADAL" clId="{918DE384-AD8A-4057-93B4-1A7C5E14ED69}" dt="2026-07-22T01:29:37.842" v="35" actId="767"/>
        <pc:sldMasterMkLst>
          <pc:docMk/>
          <pc:sldMasterMk cId="0" sldId="2147483648"/>
        </pc:sldMasterMkLst>
        <pc:sldLayoutChg chg="addSp modSp">
          <pc:chgData name="Farzaneh Tatari" userId="3d58a7db-0db8-4c05-b809-98165c7787c1" providerId="ADAL" clId="{918DE384-AD8A-4057-93B4-1A7C5E14ED69}" dt="2026-07-22T01:29:37.842" v="35" actId="767"/>
          <pc:sldLayoutMkLst>
            <pc:docMk/>
            <pc:sldMasterMk cId="0" sldId="2147483648"/>
            <pc:sldLayoutMk cId="1337078162" sldId="2147483703"/>
          </pc:sldLayoutMkLst>
          <pc:spChg chg="add mod">
            <ac:chgData name="Farzaneh Tatari" userId="3d58a7db-0db8-4c05-b809-98165c7787c1" providerId="ADAL" clId="{918DE384-AD8A-4057-93B4-1A7C5E14ED69}" dt="2026-07-22T01:29:37.842" v="35" actId="767"/>
            <ac:spMkLst>
              <pc:docMk/>
              <pc:sldMasterMk cId="0" sldId="2147483648"/>
              <pc:sldLayoutMk cId="1337078162" sldId="2147483703"/>
              <ac:spMk id="3" creationId="{E3ABC33F-FD36-C7BC-1FA7-7BFE3A8C9719}"/>
            </ac:spMkLst>
          </pc:spChg>
        </pc:sldLayoutChg>
      </pc:sldMasterChg>
    </pc:docChg>
  </pc:docChgLst>
</pc:chgInfo>
</file>

<file path=ppt/diagrams/_rels/data5.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image" Target="../media/image180.png"/><Relationship Id="rId1" Type="http://schemas.openxmlformats.org/officeDocument/2006/relationships/image" Target="../media/image170.png"/></Relationships>
</file>

<file path=ppt/diagrams/_rels/data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0.png"/><Relationship Id="rId1" Type="http://schemas.openxmlformats.org/officeDocument/2006/relationships/image" Target="../media/image220.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2A60A8B-8F41-4D27-AC6B-5168BC6FB460}"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n-US"/>
        </a:p>
      </dgm:t>
    </dgm:pt>
    <dgm:pt modelId="{EB36EFC5-8737-4CDF-A607-E97FC7953EFD}">
      <dgm:prSet phldrT="[Text]" custT="1"/>
      <dgm:spPr>
        <a:solidFill>
          <a:schemeClr val="accent4">
            <a:lumMod val="20000"/>
            <a:lumOff val="80000"/>
          </a:schemeClr>
        </a:solidFill>
        <a:ln>
          <a:solidFill>
            <a:schemeClr val="accent1">
              <a:lumMod val="20000"/>
              <a:lumOff val="80000"/>
            </a:schemeClr>
          </a:solidFill>
        </a:ln>
      </dgm:spPr>
      <dgm:t>
        <a:bodyPr/>
        <a:lstStyle/>
        <a:p>
          <a:r>
            <a:rPr lang="en-US" sz="3200" b="0" i="0" u="none" strike="noStrike" baseline="0" dirty="0">
              <a:solidFill>
                <a:srgbClr val="303030"/>
              </a:solidFill>
              <a:latin typeface="+mn-lt"/>
            </a:rPr>
            <a:t>Guaranteeing E-motor </a:t>
          </a:r>
          <a:r>
            <a:rPr lang="en-US" sz="3200" b="1" i="0" u="none" strike="noStrike" baseline="0" dirty="0">
              <a:solidFill>
                <a:srgbClr val="303030"/>
              </a:solidFill>
              <a:latin typeface="+mn-lt"/>
            </a:rPr>
            <a:t>safety</a:t>
          </a:r>
          <a:r>
            <a:rPr lang="en-US" sz="3200" b="0" i="0" u="none" strike="noStrike" baseline="0" dirty="0">
              <a:solidFill>
                <a:srgbClr val="303030"/>
              </a:solidFill>
              <a:latin typeface="+mn-lt"/>
            </a:rPr>
            <a:t> and reliability</a:t>
          </a:r>
          <a:endParaRPr lang="en-US" sz="3200" dirty="0">
            <a:solidFill>
              <a:srgbClr val="303030"/>
            </a:solidFill>
            <a:latin typeface="+mn-lt"/>
          </a:endParaRPr>
        </a:p>
      </dgm:t>
    </dgm:pt>
    <dgm:pt modelId="{6F3FA85D-022D-4125-93AF-36A09BDE233C}" type="parTrans" cxnId="{CD4A1EF0-1FED-4E15-BF58-F1C63893C13D}">
      <dgm:prSet/>
      <dgm:spPr/>
      <dgm:t>
        <a:bodyPr/>
        <a:lstStyle/>
        <a:p>
          <a:endParaRPr lang="en-US" sz="3200"/>
        </a:p>
      </dgm:t>
    </dgm:pt>
    <dgm:pt modelId="{46FFC1A1-FD46-48C4-A30F-40D1856D1BF5}" type="sibTrans" cxnId="{CD4A1EF0-1FED-4E15-BF58-F1C63893C13D}">
      <dgm:prSet/>
      <dgm:spPr/>
      <dgm:t>
        <a:bodyPr/>
        <a:lstStyle/>
        <a:p>
          <a:endParaRPr lang="en-US" sz="3200"/>
        </a:p>
      </dgm:t>
    </dgm:pt>
    <dgm:pt modelId="{060B8718-2013-41BF-B88D-8CEB0D969F1B}">
      <dgm:prSet phldrT="[Text]" custT="1"/>
      <dgm:spPr>
        <a:solidFill>
          <a:schemeClr val="accent5">
            <a:lumMod val="20000"/>
            <a:lumOff val="80000"/>
          </a:schemeClr>
        </a:solidFill>
      </dgm:spPr>
      <dgm:t>
        <a:bodyPr/>
        <a:lstStyle/>
        <a:p>
          <a:r>
            <a:rPr lang="en-US" sz="3200" dirty="0">
              <a:solidFill>
                <a:srgbClr val="303030"/>
              </a:solidFill>
              <a:latin typeface="+mn-lt"/>
            </a:rPr>
            <a:t>Improving the performance of the </a:t>
          </a:r>
          <a:r>
            <a:rPr lang="en-US" sz="3200" b="1" dirty="0">
              <a:solidFill>
                <a:srgbClr val="303030"/>
              </a:solidFill>
              <a:latin typeface="+mn-lt"/>
            </a:rPr>
            <a:t>motor cooling </a:t>
          </a:r>
          <a:r>
            <a:rPr lang="en-US" sz="3200" dirty="0">
              <a:solidFill>
                <a:srgbClr val="303030"/>
              </a:solidFill>
              <a:latin typeface="+mn-lt"/>
            </a:rPr>
            <a:t>system and minimizing </a:t>
          </a:r>
          <a:r>
            <a:rPr lang="en-US" sz="3200" dirty="0">
              <a:solidFill>
                <a:srgbClr val="303030"/>
              </a:solidFill>
              <a:effectLst/>
              <a:latin typeface="+mn-lt"/>
              <a:ea typeface="Calibri" panose="020F0502020204030204" pitchFamily="34" charset="0"/>
            </a:rPr>
            <a:t>losses</a:t>
          </a:r>
          <a:endParaRPr lang="en-US" sz="3200" dirty="0">
            <a:solidFill>
              <a:srgbClr val="303030"/>
            </a:solidFill>
            <a:latin typeface="+mn-lt"/>
          </a:endParaRPr>
        </a:p>
      </dgm:t>
    </dgm:pt>
    <dgm:pt modelId="{8EEC163F-061A-456F-9271-AA43D7EC63DB}" type="parTrans" cxnId="{1E100D40-C40C-44E3-BA1F-836A11859AB1}">
      <dgm:prSet/>
      <dgm:spPr/>
      <dgm:t>
        <a:bodyPr/>
        <a:lstStyle/>
        <a:p>
          <a:endParaRPr lang="en-US" sz="3200"/>
        </a:p>
      </dgm:t>
    </dgm:pt>
    <dgm:pt modelId="{3C63D740-969B-4F0C-AA52-8825D0022F79}" type="sibTrans" cxnId="{1E100D40-C40C-44E3-BA1F-836A11859AB1}">
      <dgm:prSet/>
      <dgm:spPr/>
      <dgm:t>
        <a:bodyPr/>
        <a:lstStyle/>
        <a:p>
          <a:endParaRPr lang="en-US" sz="3200"/>
        </a:p>
      </dgm:t>
    </dgm:pt>
    <dgm:pt modelId="{7E5F2E43-5CDA-4B68-BC83-30FF161ADA13}">
      <dgm:prSet phldrT="[Text]" custT="1"/>
      <dgm:spPr>
        <a:solidFill>
          <a:schemeClr val="accent4">
            <a:lumMod val="60000"/>
            <a:lumOff val="40000"/>
          </a:schemeClr>
        </a:solidFill>
      </dgm:spPr>
      <dgm:t>
        <a:bodyPr/>
        <a:lstStyle/>
        <a:p>
          <a:r>
            <a:rPr lang="en-US" sz="3200" b="0" i="0" u="none" strike="noStrike" baseline="0" dirty="0">
              <a:solidFill>
                <a:srgbClr val="303030"/>
              </a:solidFill>
              <a:latin typeface="+mn-lt"/>
            </a:rPr>
            <a:t>Improving overall system </a:t>
          </a:r>
          <a:r>
            <a:rPr lang="en-US" sz="3200" b="1" i="0" u="none" strike="noStrike" baseline="0" dirty="0">
              <a:solidFill>
                <a:srgbClr val="303030"/>
              </a:solidFill>
              <a:latin typeface="+mn-lt"/>
            </a:rPr>
            <a:t>performance</a:t>
          </a:r>
          <a:endParaRPr lang="en-US" sz="3200" b="1" dirty="0">
            <a:solidFill>
              <a:srgbClr val="303030"/>
            </a:solidFill>
            <a:latin typeface="+mn-lt"/>
          </a:endParaRPr>
        </a:p>
      </dgm:t>
    </dgm:pt>
    <dgm:pt modelId="{C1E3C3FC-23E7-49A7-875A-073DC862DCD5}" type="parTrans" cxnId="{E4CBF988-85A3-46A7-B7F9-318A4748EAE9}">
      <dgm:prSet/>
      <dgm:spPr/>
      <dgm:t>
        <a:bodyPr/>
        <a:lstStyle/>
        <a:p>
          <a:endParaRPr lang="en-US" sz="3200"/>
        </a:p>
      </dgm:t>
    </dgm:pt>
    <dgm:pt modelId="{6704DC8C-6A65-4D13-9CBB-B96DF1DDB58B}" type="sibTrans" cxnId="{E4CBF988-85A3-46A7-B7F9-318A4748EAE9}">
      <dgm:prSet/>
      <dgm:spPr/>
      <dgm:t>
        <a:bodyPr/>
        <a:lstStyle/>
        <a:p>
          <a:endParaRPr lang="en-US" sz="3200"/>
        </a:p>
      </dgm:t>
    </dgm:pt>
    <dgm:pt modelId="{A2E7B27E-7AE1-4B75-9434-8D9CE6B60323}" type="pres">
      <dgm:prSet presAssocID="{D2A60A8B-8F41-4D27-AC6B-5168BC6FB460}" presName="Name0" presStyleCnt="0">
        <dgm:presLayoutVars>
          <dgm:dir/>
          <dgm:animLvl val="lvl"/>
          <dgm:resizeHandles val="exact"/>
        </dgm:presLayoutVars>
      </dgm:prSet>
      <dgm:spPr/>
    </dgm:pt>
    <dgm:pt modelId="{72584E5D-2B52-40A7-88C0-DAA49664DF48}" type="pres">
      <dgm:prSet presAssocID="{EB36EFC5-8737-4CDF-A607-E97FC7953EFD}" presName="parTxOnly" presStyleLbl="node1" presStyleIdx="0" presStyleCnt="3">
        <dgm:presLayoutVars>
          <dgm:chMax val="0"/>
          <dgm:chPref val="0"/>
          <dgm:bulletEnabled val="1"/>
        </dgm:presLayoutVars>
      </dgm:prSet>
      <dgm:spPr/>
    </dgm:pt>
    <dgm:pt modelId="{7D76C5F4-BB12-47CA-B0C7-5ED7D6755D47}" type="pres">
      <dgm:prSet presAssocID="{46FFC1A1-FD46-48C4-A30F-40D1856D1BF5}" presName="parTxOnlySpace" presStyleCnt="0"/>
      <dgm:spPr/>
    </dgm:pt>
    <dgm:pt modelId="{7349F46E-4FC0-4D71-9EF4-FF6CAA469311}" type="pres">
      <dgm:prSet presAssocID="{060B8718-2013-41BF-B88D-8CEB0D969F1B}" presName="parTxOnly" presStyleLbl="node1" presStyleIdx="1" presStyleCnt="3">
        <dgm:presLayoutVars>
          <dgm:chMax val="0"/>
          <dgm:chPref val="0"/>
          <dgm:bulletEnabled val="1"/>
        </dgm:presLayoutVars>
      </dgm:prSet>
      <dgm:spPr/>
    </dgm:pt>
    <dgm:pt modelId="{D52925F0-21A0-4D4F-B08D-25CBBACB9653}" type="pres">
      <dgm:prSet presAssocID="{3C63D740-969B-4F0C-AA52-8825D0022F79}" presName="parTxOnlySpace" presStyleCnt="0"/>
      <dgm:spPr/>
    </dgm:pt>
    <dgm:pt modelId="{C049F7A3-5B30-4ECF-AAA1-DE033E88AAF0}" type="pres">
      <dgm:prSet presAssocID="{7E5F2E43-5CDA-4B68-BC83-30FF161ADA13}" presName="parTxOnly" presStyleLbl="node1" presStyleIdx="2" presStyleCnt="3">
        <dgm:presLayoutVars>
          <dgm:chMax val="0"/>
          <dgm:chPref val="0"/>
          <dgm:bulletEnabled val="1"/>
        </dgm:presLayoutVars>
      </dgm:prSet>
      <dgm:spPr/>
    </dgm:pt>
  </dgm:ptLst>
  <dgm:cxnLst>
    <dgm:cxn modelId="{72EB5603-B6A9-462D-AE24-DE910E640F47}" type="presOf" srcId="{7E5F2E43-5CDA-4B68-BC83-30FF161ADA13}" destId="{C049F7A3-5B30-4ECF-AAA1-DE033E88AAF0}" srcOrd="0" destOrd="0" presId="urn:microsoft.com/office/officeart/2005/8/layout/chevron1"/>
    <dgm:cxn modelId="{1E100D40-C40C-44E3-BA1F-836A11859AB1}" srcId="{D2A60A8B-8F41-4D27-AC6B-5168BC6FB460}" destId="{060B8718-2013-41BF-B88D-8CEB0D969F1B}" srcOrd="1" destOrd="0" parTransId="{8EEC163F-061A-456F-9271-AA43D7EC63DB}" sibTransId="{3C63D740-969B-4F0C-AA52-8825D0022F79}"/>
    <dgm:cxn modelId="{E4CBF988-85A3-46A7-B7F9-318A4748EAE9}" srcId="{D2A60A8B-8F41-4D27-AC6B-5168BC6FB460}" destId="{7E5F2E43-5CDA-4B68-BC83-30FF161ADA13}" srcOrd="2" destOrd="0" parTransId="{C1E3C3FC-23E7-49A7-875A-073DC862DCD5}" sibTransId="{6704DC8C-6A65-4D13-9CBB-B96DF1DDB58B}"/>
    <dgm:cxn modelId="{4034DEC3-8BE2-45B1-950A-E2C17048369E}" type="presOf" srcId="{EB36EFC5-8737-4CDF-A607-E97FC7953EFD}" destId="{72584E5D-2B52-40A7-88C0-DAA49664DF48}" srcOrd="0" destOrd="0" presId="urn:microsoft.com/office/officeart/2005/8/layout/chevron1"/>
    <dgm:cxn modelId="{94CE2EDD-884E-4771-9835-14DBC06E1FEE}" type="presOf" srcId="{D2A60A8B-8F41-4D27-AC6B-5168BC6FB460}" destId="{A2E7B27E-7AE1-4B75-9434-8D9CE6B60323}" srcOrd="0" destOrd="0" presId="urn:microsoft.com/office/officeart/2005/8/layout/chevron1"/>
    <dgm:cxn modelId="{CD4A1EF0-1FED-4E15-BF58-F1C63893C13D}" srcId="{D2A60A8B-8F41-4D27-AC6B-5168BC6FB460}" destId="{EB36EFC5-8737-4CDF-A607-E97FC7953EFD}" srcOrd="0" destOrd="0" parTransId="{6F3FA85D-022D-4125-93AF-36A09BDE233C}" sibTransId="{46FFC1A1-FD46-48C4-A30F-40D1856D1BF5}"/>
    <dgm:cxn modelId="{CD96C9F3-DF0E-4672-9BC9-5D7516D727A3}" type="presOf" srcId="{060B8718-2013-41BF-B88D-8CEB0D969F1B}" destId="{7349F46E-4FC0-4D71-9EF4-FF6CAA469311}" srcOrd="0" destOrd="0" presId="urn:microsoft.com/office/officeart/2005/8/layout/chevron1"/>
    <dgm:cxn modelId="{B2205292-06C4-4048-85D7-66FF6F05B198}" type="presParOf" srcId="{A2E7B27E-7AE1-4B75-9434-8D9CE6B60323}" destId="{72584E5D-2B52-40A7-88C0-DAA49664DF48}" srcOrd="0" destOrd="0" presId="urn:microsoft.com/office/officeart/2005/8/layout/chevron1"/>
    <dgm:cxn modelId="{9ADEAEA0-F1FA-4BBE-8901-44310962D585}" type="presParOf" srcId="{A2E7B27E-7AE1-4B75-9434-8D9CE6B60323}" destId="{7D76C5F4-BB12-47CA-B0C7-5ED7D6755D47}" srcOrd="1" destOrd="0" presId="urn:microsoft.com/office/officeart/2005/8/layout/chevron1"/>
    <dgm:cxn modelId="{9E9459D2-306E-4B59-ADCC-86B54077A19D}" type="presParOf" srcId="{A2E7B27E-7AE1-4B75-9434-8D9CE6B60323}" destId="{7349F46E-4FC0-4D71-9EF4-FF6CAA469311}" srcOrd="2" destOrd="0" presId="urn:microsoft.com/office/officeart/2005/8/layout/chevron1"/>
    <dgm:cxn modelId="{36361B5F-94AC-41C6-B9AA-664970581BCF}" type="presParOf" srcId="{A2E7B27E-7AE1-4B75-9434-8D9CE6B60323}" destId="{D52925F0-21A0-4D4F-B08D-25CBBACB9653}" srcOrd="3" destOrd="0" presId="urn:microsoft.com/office/officeart/2005/8/layout/chevron1"/>
    <dgm:cxn modelId="{C4D40750-4383-443A-A98D-AD13090BDB93}" type="presParOf" srcId="{A2E7B27E-7AE1-4B75-9434-8D9CE6B60323}" destId="{C049F7A3-5B30-4ECF-AAA1-DE033E88AAF0}"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056A85F-EC90-437F-91C1-361BF0B71703}"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5B688210-5742-49A7-8981-47910689E4BF}">
      <dgm:prSet phldrT="[Text]" custT="1"/>
      <dgm:spPr>
        <a:solidFill>
          <a:srgbClr val="FFC000"/>
        </a:solidFill>
        <a:ln>
          <a:solidFill>
            <a:schemeClr val="bg1"/>
          </a:solidFill>
        </a:ln>
      </dgm:spPr>
      <dgm:t>
        <a:bodyPr/>
        <a:lstStyle/>
        <a:p>
          <a:r>
            <a:rPr lang="en-US" sz="2800" dirty="0">
              <a:solidFill>
                <a:schemeClr val="tx1"/>
              </a:solidFill>
              <a:latin typeface="Arial" panose="020B0604020202020204" pitchFamily="34" charset="0"/>
              <a:cs typeface="Arial" panose="020B0604020202020204" pitchFamily="34" charset="0"/>
            </a:rPr>
            <a:t>1. Using sensors</a:t>
          </a:r>
        </a:p>
      </dgm:t>
    </dgm:pt>
    <dgm:pt modelId="{0C4AF0B7-7534-49A7-9B94-B74573E5F798}" type="parTrans" cxnId="{D4312A32-2720-44AF-B415-694E087D84E4}">
      <dgm:prSet/>
      <dgm:spPr/>
      <dgm:t>
        <a:bodyPr/>
        <a:lstStyle/>
        <a:p>
          <a:endParaRPr lang="en-US" sz="2800">
            <a:solidFill>
              <a:schemeClr val="tx1"/>
            </a:solidFill>
            <a:latin typeface="Arial" panose="020B0604020202020204" pitchFamily="34" charset="0"/>
            <a:cs typeface="Arial" panose="020B0604020202020204" pitchFamily="34" charset="0"/>
          </a:endParaRPr>
        </a:p>
      </dgm:t>
    </dgm:pt>
    <dgm:pt modelId="{3B09EEB1-FABB-486C-BD03-98B3C9DEA500}" type="sibTrans" cxnId="{D4312A32-2720-44AF-B415-694E087D84E4}">
      <dgm:prSet/>
      <dgm:spPr/>
      <dgm:t>
        <a:bodyPr/>
        <a:lstStyle/>
        <a:p>
          <a:endParaRPr lang="en-US" sz="2800">
            <a:solidFill>
              <a:schemeClr val="tx1"/>
            </a:solidFill>
            <a:latin typeface="Arial" panose="020B0604020202020204" pitchFamily="34" charset="0"/>
            <a:cs typeface="Arial" panose="020B0604020202020204" pitchFamily="34" charset="0"/>
          </a:endParaRPr>
        </a:p>
      </dgm:t>
    </dgm:pt>
    <dgm:pt modelId="{C54E25EC-982D-4881-B80D-48822EEFEB68}">
      <dgm:prSet phldrT="[Text]" custT="1"/>
      <dgm:spPr>
        <a:solidFill>
          <a:schemeClr val="accent3">
            <a:lumMod val="40000"/>
            <a:lumOff val="60000"/>
            <a:alpha val="90000"/>
          </a:schemeClr>
        </a:solidFill>
        <a:ln w="10795" cap="flat" cmpd="sng" algn="ctr">
          <a:solidFill>
            <a:srgbClr val="56AE31">
              <a:alpha val="90000"/>
              <a:tint val="40000"/>
              <a:hueOff val="0"/>
              <a:satOff val="0"/>
              <a:lumOff val="0"/>
              <a:alphaOff val="0"/>
            </a:srgbClr>
          </a:solidFill>
          <a:prstDash val="solid"/>
        </a:ln>
        <a:effectLst/>
      </dgm:spPr>
      <dgm:t>
        <a:bodyPr spcFirstLastPara="0" vert="horz" wrap="square" lIns="74676" tIns="74676" rIns="99568" bIns="112014" numCol="1" spcCol="1270" anchor="t" anchorCtr="0"/>
        <a:lstStyle/>
        <a:p>
          <a:pPr marL="114300" lvl="1" indent="-114300" algn="l" defTabSz="622300">
            <a:lnSpc>
              <a:spcPct val="90000"/>
            </a:lnSpc>
            <a:spcBef>
              <a:spcPct val="0"/>
            </a:spcBef>
            <a:spcAft>
              <a:spcPct val="15000"/>
            </a:spcAft>
            <a:buFont typeface="Wingdings" panose="05000000000000000000" pitchFamily="2" charset="2"/>
            <a:buChar char="Ø"/>
          </a:pPr>
          <a:r>
            <a:rPr lang="en-US" sz="2800" b="0" i="0" u="none" strike="noStrike" kern="1200" baseline="0" dirty="0">
              <a:solidFill>
                <a:schemeClr val="tx1"/>
              </a:solidFill>
              <a:latin typeface="Arial" panose="020B0604020202020204" pitchFamily="34" charset="0"/>
              <a:ea typeface="+mn-ea"/>
              <a:cs typeface="Arial" panose="020B0604020202020204" pitchFamily="34" charset="0"/>
            </a:rPr>
            <a:t> </a:t>
          </a:r>
          <a:r>
            <a:rPr lang="en-US" sz="2800" b="0" i="0" u="none" strike="noStrike" kern="1200" baseline="0" dirty="0">
              <a:solidFill>
                <a:schemeClr val="tx1"/>
              </a:solidFill>
              <a:latin typeface="Arial" panose="020B0604020202020204" pitchFamily="34" charset="0"/>
              <a:ea typeface="Helvetica Light"/>
              <a:cs typeface="Arial" panose="020B0604020202020204" pitchFamily="34" charset="0"/>
            </a:rPr>
            <a:t>Physics-based: discretize motor into thermal nodes (stator, rotor, bearings)</a:t>
          </a:r>
        </a:p>
      </dgm:t>
    </dgm:pt>
    <dgm:pt modelId="{91DF1D8A-5743-481A-B3C3-810754E1919A}" type="parTrans" cxnId="{E5ECC22A-3F52-4758-85FF-507CBA29EF1D}">
      <dgm:prSet/>
      <dgm:spPr/>
      <dgm:t>
        <a:bodyPr/>
        <a:lstStyle/>
        <a:p>
          <a:endParaRPr lang="en-US" sz="2800">
            <a:solidFill>
              <a:schemeClr val="tx1"/>
            </a:solidFill>
            <a:latin typeface="Arial" panose="020B0604020202020204" pitchFamily="34" charset="0"/>
            <a:cs typeface="Arial" panose="020B0604020202020204" pitchFamily="34" charset="0"/>
          </a:endParaRPr>
        </a:p>
      </dgm:t>
    </dgm:pt>
    <dgm:pt modelId="{C250211B-7397-4321-888D-C291B23A0849}" type="sibTrans" cxnId="{E5ECC22A-3F52-4758-85FF-507CBA29EF1D}">
      <dgm:prSet/>
      <dgm:spPr/>
      <dgm:t>
        <a:bodyPr/>
        <a:lstStyle/>
        <a:p>
          <a:endParaRPr lang="en-US" sz="2800">
            <a:solidFill>
              <a:schemeClr val="tx1"/>
            </a:solidFill>
            <a:latin typeface="Arial" panose="020B0604020202020204" pitchFamily="34" charset="0"/>
            <a:cs typeface="Arial" panose="020B0604020202020204" pitchFamily="34" charset="0"/>
          </a:endParaRPr>
        </a:p>
      </dgm:t>
    </dgm:pt>
    <dgm:pt modelId="{4DC1EDA1-64EB-4BCE-B9FF-7C8F8FB0AF4D}">
      <dgm:prSet phldrT="[Text]" custT="1"/>
      <dgm:spPr>
        <a:solidFill>
          <a:schemeClr val="accent3">
            <a:lumMod val="40000"/>
            <a:lumOff val="60000"/>
            <a:alpha val="90000"/>
          </a:schemeClr>
        </a:solidFill>
        <a:ln w="10795" cap="flat" cmpd="sng" algn="ctr">
          <a:solidFill>
            <a:srgbClr val="56AE31">
              <a:alpha val="90000"/>
              <a:tint val="40000"/>
              <a:hueOff val="0"/>
              <a:satOff val="0"/>
              <a:lumOff val="0"/>
              <a:alphaOff val="0"/>
            </a:srgbClr>
          </a:solidFill>
          <a:prstDash val="solid"/>
        </a:ln>
        <a:effectLst/>
      </dgm:spPr>
      <dgm:t>
        <a:bodyPr spcFirstLastPara="0" vert="horz" wrap="square" lIns="74676" tIns="74676" rIns="99568" bIns="112014" numCol="1" spcCol="1270" anchor="t" anchorCtr="0"/>
        <a:lstStyle/>
        <a:p>
          <a:pPr marL="114300" lvl="1" indent="-114300" algn="l" defTabSz="622300">
            <a:lnSpc>
              <a:spcPct val="90000"/>
            </a:lnSpc>
            <a:spcBef>
              <a:spcPct val="0"/>
            </a:spcBef>
            <a:spcAft>
              <a:spcPct val="15000"/>
            </a:spcAft>
            <a:buFont typeface="Wingdings" panose="05000000000000000000" pitchFamily="2" charset="2"/>
            <a:buChar char="Ø"/>
          </a:pPr>
          <a:r>
            <a:rPr lang="en-US" sz="2800" kern="1200" dirty="0">
              <a:solidFill>
                <a:schemeClr val="tx1"/>
              </a:solidFill>
              <a:latin typeface="Arial" panose="020B0604020202020204" pitchFamily="34" charset="0"/>
              <a:ea typeface="+mn-ea"/>
              <a:cs typeface="Arial" panose="020B0604020202020204" pitchFamily="34" charset="0"/>
            </a:rPr>
            <a:t> Complex and computationally heavy</a:t>
          </a:r>
        </a:p>
      </dgm:t>
    </dgm:pt>
    <dgm:pt modelId="{63DD0B96-882D-4E18-A26B-A48C38E1E6FC}" type="parTrans" cxnId="{3CE06248-A455-447F-A271-710D8AB93A6B}">
      <dgm:prSet/>
      <dgm:spPr/>
      <dgm:t>
        <a:bodyPr/>
        <a:lstStyle/>
        <a:p>
          <a:endParaRPr lang="en-US" sz="2800">
            <a:solidFill>
              <a:schemeClr val="tx1"/>
            </a:solidFill>
            <a:latin typeface="Arial" panose="020B0604020202020204" pitchFamily="34" charset="0"/>
            <a:cs typeface="Arial" panose="020B0604020202020204" pitchFamily="34" charset="0"/>
          </a:endParaRPr>
        </a:p>
      </dgm:t>
    </dgm:pt>
    <dgm:pt modelId="{DEE1F784-0128-44B6-8066-9222F75C3F95}" type="sibTrans" cxnId="{3CE06248-A455-447F-A271-710D8AB93A6B}">
      <dgm:prSet/>
      <dgm:spPr/>
      <dgm:t>
        <a:bodyPr/>
        <a:lstStyle/>
        <a:p>
          <a:endParaRPr lang="en-US" sz="2800">
            <a:solidFill>
              <a:schemeClr val="tx1"/>
            </a:solidFill>
            <a:latin typeface="Arial" panose="020B0604020202020204" pitchFamily="34" charset="0"/>
            <a:cs typeface="Arial" panose="020B0604020202020204" pitchFamily="34" charset="0"/>
          </a:endParaRPr>
        </a:p>
      </dgm:t>
    </dgm:pt>
    <dgm:pt modelId="{83A294CC-BA2F-48DA-BEFA-D76D5D1A348A}">
      <dgm:prSet phldrT="[Text]" custT="1"/>
      <dgm:spPr>
        <a:solidFill>
          <a:srgbClr val="FFC000"/>
        </a:solidFill>
        <a:ln w="12700" cap="flat" cmpd="sng" algn="ctr">
          <a:solidFill>
            <a:srgbClr val="F3873A">
              <a:lumMod val="60000"/>
              <a:lumOff val="40000"/>
            </a:srgbClr>
          </a:solidFill>
          <a:prstDash val="solid"/>
          <a:miter lim="800000"/>
        </a:ln>
        <a:effectLst/>
      </dgm:spPr>
      <dgm:t>
        <a:bodyPr spcFirstLastPara="0" vert="horz" wrap="square" lIns="128016" tIns="73152" rIns="128016" bIns="73152" numCol="1" spcCol="1270" anchor="ctr" anchorCtr="0"/>
        <a:lstStyle/>
        <a:p>
          <a:pPr>
            <a:buFont typeface="Arial" panose="020B0604020202020204" pitchFamily="34" charset="0"/>
            <a:buChar char="•"/>
          </a:pPr>
          <a:r>
            <a:rPr lang="en-US" sz="2800" kern="1200" dirty="0">
              <a:solidFill>
                <a:schemeClr val="tx1"/>
              </a:solidFill>
              <a:latin typeface="Arial" panose="020B0604020202020204" pitchFamily="34" charset="0"/>
              <a:cs typeface="Arial" panose="020B0604020202020204" pitchFamily="34" charset="0"/>
            </a:rPr>
            <a:t>3. </a:t>
          </a:r>
          <a:r>
            <a:rPr lang="en-US" sz="2800" kern="1200" dirty="0">
              <a:solidFill>
                <a:schemeClr val="tx1"/>
              </a:solidFill>
              <a:latin typeface="Arial" panose="020B0604020202020204" pitchFamily="34" charset="0"/>
              <a:ea typeface="+mn-ea"/>
              <a:cs typeface="Arial" panose="020B0604020202020204" pitchFamily="34" charset="0"/>
            </a:rPr>
            <a:t>Indirect</a:t>
          </a:r>
          <a:r>
            <a:rPr lang="en-US" sz="2800" kern="1200" dirty="0">
              <a:solidFill>
                <a:schemeClr val="tx1"/>
              </a:solidFill>
              <a:latin typeface="Arial" panose="020B0604020202020204" pitchFamily="34" charset="0"/>
              <a:cs typeface="Arial" panose="020B0604020202020204" pitchFamily="34" charset="0"/>
            </a:rPr>
            <a:t> </a:t>
          </a:r>
          <a:r>
            <a:rPr lang="en-US" sz="2800" kern="1200" dirty="0">
              <a:solidFill>
                <a:schemeClr val="tx1"/>
              </a:solidFill>
              <a:latin typeface="Arial" panose="020B0604020202020204" pitchFamily="34" charset="0"/>
              <a:ea typeface="Helvetica Light"/>
              <a:cs typeface="Arial" panose="020B0604020202020204" pitchFamily="34" charset="0"/>
            </a:rPr>
            <a:t>/ Observer-Based</a:t>
          </a:r>
        </a:p>
      </dgm:t>
    </dgm:pt>
    <dgm:pt modelId="{E9470440-C9B5-490D-A106-0862FECA6720}" type="sibTrans" cxnId="{A7066414-FB77-417F-B728-A6B35321F9EF}">
      <dgm:prSet/>
      <dgm:spPr/>
      <dgm:t>
        <a:bodyPr/>
        <a:lstStyle/>
        <a:p>
          <a:endParaRPr lang="en-US" sz="2800">
            <a:solidFill>
              <a:schemeClr val="tx1"/>
            </a:solidFill>
            <a:latin typeface="Arial" panose="020B0604020202020204" pitchFamily="34" charset="0"/>
            <a:cs typeface="Arial" panose="020B0604020202020204" pitchFamily="34" charset="0"/>
          </a:endParaRPr>
        </a:p>
      </dgm:t>
    </dgm:pt>
    <dgm:pt modelId="{147CB721-8B6F-465F-B8BB-1247541B813F}" type="parTrans" cxnId="{A7066414-FB77-417F-B728-A6B35321F9EF}">
      <dgm:prSet/>
      <dgm:spPr/>
      <dgm:t>
        <a:bodyPr/>
        <a:lstStyle/>
        <a:p>
          <a:endParaRPr lang="en-US" sz="2800">
            <a:solidFill>
              <a:schemeClr val="tx1"/>
            </a:solidFill>
            <a:latin typeface="Arial" panose="020B0604020202020204" pitchFamily="34" charset="0"/>
            <a:cs typeface="Arial" panose="020B0604020202020204" pitchFamily="34" charset="0"/>
          </a:endParaRPr>
        </a:p>
      </dgm:t>
    </dgm:pt>
    <dgm:pt modelId="{E494CCDE-FD78-43DE-870F-F95DCCB9369C}">
      <dgm:prSet phldrT="[Text]" custT="1"/>
      <dgm:spPr>
        <a:solidFill>
          <a:srgbClr val="FFC000"/>
        </a:solidFill>
        <a:ln w="12700" cap="flat" cmpd="sng" algn="ctr">
          <a:solidFill>
            <a:srgbClr val="F3873A">
              <a:lumMod val="60000"/>
              <a:lumOff val="40000"/>
            </a:srgbClr>
          </a:solidFill>
          <a:prstDash val="solid"/>
          <a:miter lim="800000"/>
        </a:ln>
        <a:effectLst/>
      </dgm:spPr>
      <dgm:t>
        <a:bodyPr spcFirstLastPara="0" vert="horz" wrap="square" lIns="128016" tIns="73152" rIns="128016" bIns="73152" numCol="1" spcCol="1270" anchor="ctr" anchorCtr="0"/>
        <a:lstStyle/>
        <a:p>
          <a:pPr marL="0" lvl="0" indent="0" algn="ctr" defTabSz="800100">
            <a:lnSpc>
              <a:spcPct val="90000"/>
            </a:lnSpc>
            <a:spcBef>
              <a:spcPct val="0"/>
            </a:spcBef>
            <a:spcAft>
              <a:spcPct val="35000"/>
            </a:spcAft>
            <a:buFont typeface="Arial" panose="020B0604020202020204" pitchFamily="34" charset="0"/>
            <a:buNone/>
          </a:pPr>
          <a:r>
            <a:rPr lang="en-US" sz="2800" kern="1200" dirty="0">
              <a:solidFill>
                <a:schemeClr val="tx1"/>
              </a:solidFill>
              <a:latin typeface="Arial" panose="020B0604020202020204" pitchFamily="34" charset="0"/>
              <a:ea typeface="+mn-ea"/>
              <a:cs typeface="Arial" panose="020B0604020202020204" pitchFamily="34" charset="0"/>
            </a:rPr>
            <a:t>4. LPTN direct thermal modeling</a:t>
          </a:r>
        </a:p>
      </dgm:t>
    </dgm:pt>
    <dgm:pt modelId="{1A1520E2-79EC-46B3-861E-F518DDC7787C}" type="sibTrans" cxnId="{8958592E-5F76-4839-829F-7648F7221B64}">
      <dgm:prSet/>
      <dgm:spPr/>
      <dgm:t>
        <a:bodyPr/>
        <a:lstStyle/>
        <a:p>
          <a:endParaRPr lang="en-US" sz="2800">
            <a:solidFill>
              <a:schemeClr val="tx1"/>
            </a:solidFill>
            <a:latin typeface="Arial" panose="020B0604020202020204" pitchFamily="34" charset="0"/>
            <a:cs typeface="Arial" panose="020B0604020202020204" pitchFamily="34" charset="0"/>
          </a:endParaRPr>
        </a:p>
      </dgm:t>
    </dgm:pt>
    <dgm:pt modelId="{ACB7CE81-9AA5-401A-9105-8FBE85A6D261}" type="parTrans" cxnId="{8958592E-5F76-4839-829F-7648F7221B64}">
      <dgm:prSet/>
      <dgm:spPr/>
      <dgm:t>
        <a:bodyPr/>
        <a:lstStyle/>
        <a:p>
          <a:endParaRPr lang="en-US" sz="2800">
            <a:solidFill>
              <a:schemeClr val="tx1"/>
            </a:solidFill>
            <a:latin typeface="Arial" panose="020B0604020202020204" pitchFamily="34" charset="0"/>
            <a:cs typeface="Arial" panose="020B0604020202020204" pitchFamily="34" charset="0"/>
          </a:endParaRPr>
        </a:p>
      </dgm:t>
    </dgm:pt>
    <dgm:pt modelId="{CD39A9F3-D16E-4C00-8A4F-1DFC7769B4C8}">
      <dgm:prSet phldrT="[Text]" custT="1"/>
      <dgm:spPr>
        <a:solidFill>
          <a:schemeClr val="accent3">
            <a:lumMod val="40000"/>
            <a:lumOff val="60000"/>
            <a:alpha val="90000"/>
          </a:schemeClr>
        </a:solidFill>
        <a:ln w="10795" cap="flat" cmpd="sng" algn="ctr">
          <a:solidFill>
            <a:srgbClr val="56AE31">
              <a:alpha val="90000"/>
              <a:tint val="40000"/>
              <a:hueOff val="0"/>
              <a:satOff val="0"/>
              <a:lumOff val="0"/>
              <a:alphaOff val="0"/>
            </a:srgbClr>
          </a:solidFill>
          <a:prstDash val="solid"/>
        </a:ln>
        <a:effectLst/>
      </dgm:spPr>
      <dgm:t>
        <a:bodyPr spcFirstLastPara="0" vert="horz" wrap="square" lIns="74676" tIns="74676" rIns="99568" bIns="112014" numCol="1" spcCol="1270" anchor="t" anchorCtr="0"/>
        <a:lstStyle/>
        <a:p>
          <a:pPr>
            <a:buFont typeface="Wingdings" panose="05000000000000000000" pitchFamily="2" charset="2"/>
            <a:buChar char="Ø"/>
          </a:pPr>
          <a:r>
            <a:rPr lang="en-US" sz="2800" b="0" i="0" u="none" strike="noStrike" kern="1200" baseline="0" dirty="0">
              <a:solidFill>
                <a:schemeClr val="tx1"/>
              </a:solidFill>
              <a:latin typeface="Arial" panose="020B0604020202020204" pitchFamily="34" charset="0"/>
              <a:cs typeface="Arial" panose="020B0604020202020204" pitchFamily="34" charset="0"/>
            </a:rPr>
            <a:t> </a:t>
          </a:r>
          <a:r>
            <a:rPr lang="en-US" sz="2800" b="0" i="0" u="none" strike="noStrike" kern="1200" baseline="0" dirty="0">
              <a:solidFill>
                <a:schemeClr val="tx1"/>
              </a:solidFill>
              <a:latin typeface="Arial" panose="020B0604020202020204" pitchFamily="34" charset="0"/>
              <a:ea typeface="Helvetica Light"/>
              <a:cs typeface="Arial" panose="020B0604020202020204" pitchFamily="34" charset="0"/>
            </a:rPr>
            <a:t>Exploit temperature-dependent electrical parameters</a:t>
          </a:r>
          <a:endParaRPr lang="en-US" sz="2800" kern="1200" dirty="0">
            <a:solidFill>
              <a:schemeClr val="tx1"/>
            </a:solidFill>
            <a:latin typeface="Arial" panose="020B0604020202020204" pitchFamily="34" charset="0"/>
            <a:cs typeface="Arial" panose="020B0604020202020204" pitchFamily="34" charset="0"/>
          </a:endParaRPr>
        </a:p>
      </dgm:t>
    </dgm:pt>
    <dgm:pt modelId="{133DAA33-9AFE-47E3-9C3B-30B185C477F7}" type="sibTrans" cxnId="{38D8AABE-DBB8-4D9D-86B9-30BAA062EE94}">
      <dgm:prSet/>
      <dgm:spPr/>
      <dgm:t>
        <a:bodyPr/>
        <a:lstStyle/>
        <a:p>
          <a:endParaRPr lang="en-US" sz="2800">
            <a:solidFill>
              <a:schemeClr val="tx1"/>
            </a:solidFill>
            <a:latin typeface="Arial" panose="020B0604020202020204" pitchFamily="34" charset="0"/>
            <a:cs typeface="Arial" panose="020B0604020202020204" pitchFamily="34" charset="0"/>
          </a:endParaRPr>
        </a:p>
      </dgm:t>
    </dgm:pt>
    <dgm:pt modelId="{DB459572-E7AF-4014-8131-FF6DBF97586F}" type="parTrans" cxnId="{38D8AABE-DBB8-4D9D-86B9-30BAA062EE94}">
      <dgm:prSet/>
      <dgm:spPr/>
      <dgm:t>
        <a:bodyPr/>
        <a:lstStyle/>
        <a:p>
          <a:endParaRPr lang="en-US" sz="2800">
            <a:solidFill>
              <a:schemeClr val="tx1"/>
            </a:solidFill>
            <a:latin typeface="Arial" panose="020B0604020202020204" pitchFamily="34" charset="0"/>
            <a:cs typeface="Arial" panose="020B0604020202020204" pitchFamily="34" charset="0"/>
          </a:endParaRPr>
        </a:p>
      </dgm:t>
    </dgm:pt>
    <dgm:pt modelId="{E6B25DDF-1DE0-44D0-8382-CF66B86F03BB}">
      <dgm:prSet phldrT="[Text]" custT="1"/>
      <dgm:spPr>
        <a:solidFill>
          <a:schemeClr val="accent3">
            <a:lumMod val="40000"/>
            <a:lumOff val="60000"/>
            <a:alpha val="90000"/>
          </a:schemeClr>
        </a:solidFill>
      </dgm:spPr>
      <dgm:t>
        <a:bodyPr/>
        <a:lstStyle/>
        <a:p>
          <a:pPr>
            <a:buFont typeface="Wingdings" panose="05000000000000000000" pitchFamily="2" charset="2"/>
            <a:buChar char="Ø"/>
          </a:pPr>
          <a:r>
            <a:rPr lang="en-US" sz="2800" dirty="0">
              <a:solidFill>
                <a:schemeClr val="tx1"/>
              </a:solidFill>
              <a:latin typeface="Arial" panose="020B0604020202020204" pitchFamily="34" charset="0"/>
              <a:cs typeface="Arial" panose="020B0604020202020204" pitchFamily="34" charset="0"/>
            </a:rPr>
            <a:t> High Costs of sensors</a:t>
          </a:r>
        </a:p>
      </dgm:t>
    </dgm:pt>
    <dgm:pt modelId="{FBDF549D-9484-4BF7-8CA4-25D31B4E37A2}" type="parTrans" cxnId="{E9EFE2B3-5FA8-4DF2-90AF-433CA4CB8424}">
      <dgm:prSet/>
      <dgm:spPr/>
      <dgm:t>
        <a:bodyPr/>
        <a:lstStyle/>
        <a:p>
          <a:endParaRPr lang="en-US" sz="2800">
            <a:solidFill>
              <a:schemeClr val="tx1"/>
            </a:solidFill>
            <a:latin typeface="Arial" panose="020B0604020202020204" pitchFamily="34" charset="0"/>
            <a:cs typeface="Arial" panose="020B0604020202020204" pitchFamily="34" charset="0"/>
          </a:endParaRPr>
        </a:p>
      </dgm:t>
    </dgm:pt>
    <dgm:pt modelId="{8129E209-2E58-409B-AEFE-59E110833CE1}" type="sibTrans" cxnId="{E9EFE2B3-5FA8-4DF2-90AF-433CA4CB8424}">
      <dgm:prSet/>
      <dgm:spPr/>
      <dgm:t>
        <a:bodyPr/>
        <a:lstStyle/>
        <a:p>
          <a:endParaRPr lang="en-US" sz="2800">
            <a:solidFill>
              <a:schemeClr val="tx1"/>
            </a:solidFill>
            <a:latin typeface="Arial" panose="020B0604020202020204" pitchFamily="34" charset="0"/>
            <a:cs typeface="Arial" panose="020B0604020202020204" pitchFamily="34" charset="0"/>
          </a:endParaRPr>
        </a:p>
      </dgm:t>
    </dgm:pt>
    <dgm:pt modelId="{93FDCA33-7400-417D-BF03-953C97B7B8A6}">
      <dgm:prSet phldrT="[Text]" custT="1"/>
      <dgm:spPr>
        <a:solidFill>
          <a:srgbClr val="FFC000"/>
        </a:solidFill>
        <a:ln w="12700" cap="flat" cmpd="sng" algn="ctr">
          <a:solidFill>
            <a:srgbClr val="F3873A">
              <a:lumMod val="60000"/>
              <a:lumOff val="40000"/>
            </a:srgbClr>
          </a:solidFill>
          <a:prstDash val="solid"/>
          <a:miter lim="800000"/>
        </a:ln>
        <a:effectLst/>
      </dgm:spPr>
      <dgm:t>
        <a:bodyPr spcFirstLastPara="0" vert="horz" wrap="square" lIns="128016" tIns="73152" rIns="128016" bIns="73152" numCol="1" spcCol="1270" anchor="ctr" anchorCtr="0"/>
        <a:lstStyle/>
        <a:p>
          <a:r>
            <a:rPr lang="en-US" sz="2800" dirty="0">
              <a:solidFill>
                <a:schemeClr val="tx1"/>
              </a:solidFill>
              <a:latin typeface="Arial" panose="020B0604020202020204" pitchFamily="34" charset="0"/>
              <a:cs typeface="Arial" panose="020B0604020202020204" pitchFamily="34" charset="0"/>
            </a:rPr>
            <a:t>2. CFD and FE</a:t>
          </a:r>
        </a:p>
      </dgm:t>
    </dgm:pt>
    <dgm:pt modelId="{A1A4727F-35C2-4FEA-AB51-7546CA4E4218}" type="parTrans" cxnId="{A5DAE27C-3796-4AD6-B7C5-5D5122619436}">
      <dgm:prSet/>
      <dgm:spPr/>
      <dgm:t>
        <a:bodyPr/>
        <a:lstStyle/>
        <a:p>
          <a:endParaRPr lang="en-US" sz="2800">
            <a:solidFill>
              <a:schemeClr val="tx1"/>
            </a:solidFill>
            <a:latin typeface="Arial" panose="020B0604020202020204" pitchFamily="34" charset="0"/>
            <a:cs typeface="Arial" panose="020B0604020202020204" pitchFamily="34" charset="0"/>
          </a:endParaRPr>
        </a:p>
      </dgm:t>
    </dgm:pt>
    <dgm:pt modelId="{86EBF135-D184-4794-A7FA-201959A10140}" type="sibTrans" cxnId="{A5DAE27C-3796-4AD6-B7C5-5D5122619436}">
      <dgm:prSet/>
      <dgm:spPr/>
      <dgm:t>
        <a:bodyPr/>
        <a:lstStyle/>
        <a:p>
          <a:endParaRPr lang="en-US" sz="2800">
            <a:solidFill>
              <a:schemeClr val="tx1"/>
            </a:solidFill>
            <a:latin typeface="Arial" panose="020B0604020202020204" pitchFamily="34" charset="0"/>
            <a:cs typeface="Arial" panose="020B0604020202020204" pitchFamily="34" charset="0"/>
          </a:endParaRPr>
        </a:p>
      </dgm:t>
    </dgm:pt>
    <dgm:pt modelId="{83F6A9E9-06FE-47E2-A5CA-08EC4AE3CBFB}">
      <dgm:prSet phldrT="[Text]" custT="1"/>
      <dgm:spPr>
        <a:solidFill>
          <a:schemeClr val="accent3">
            <a:lumMod val="40000"/>
            <a:lumOff val="60000"/>
            <a:alpha val="90000"/>
          </a:schemeClr>
        </a:solidFill>
        <a:ln w="10795" cap="flat" cmpd="sng" algn="ctr">
          <a:solidFill>
            <a:srgbClr val="56AE31">
              <a:alpha val="90000"/>
              <a:tint val="40000"/>
              <a:hueOff val="0"/>
              <a:satOff val="0"/>
              <a:lumOff val="0"/>
              <a:alphaOff val="0"/>
            </a:srgbClr>
          </a:solidFill>
          <a:prstDash val="solid"/>
        </a:ln>
        <a:effectLst/>
      </dgm:spPr>
      <dgm:t>
        <a:bodyPr spcFirstLastPara="0" vert="horz" wrap="square" lIns="74676" tIns="74676" rIns="99568" bIns="112014" numCol="1" spcCol="1270" anchor="t" anchorCtr="0"/>
        <a:lstStyle/>
        <a:p>
          <a:pPr marL="114300" lvl="1" indent="-114300" algn="l" defTabSz="622300">
            <a:lnSpc>
              <a:spcPct val="90000"/>
            </a:lnSpc>
            <a:spcBef>
              <a:spcPct val="0"/>
            </a:spcBef>
            <a:spcAft>
              <a:spcPct val="15000"/>
            </a:spcAft>
            <a:buFont typeface="Wingdings" panose="05000000000000000000" pitchFamily="2" charset="2"/>
            <a:buChar char="Ø"/>
          </a:pPr>
          <a:r>
            <a:rPr lang="en-US" sz="2800" kern="1200" dirty="0">
              <a:solidFill>
                <a:schemeClr val="tx1"/>
              </a:solidFill>
              <a:latin typeface="Arial" panose="020B0604020202020204" pitchFamily="34" charset="0"/>
              <a:ea typeface="+mn-ea"/>
              <a:cs typeface="Arial" panose="020B0604020202020204" pitchFamily="34" charset="0"/>
            </a:rPr>
            <a:t> Not appropriate for real-time temperature estimation</a:t>
          </a:r>
        </a:p>
      </dgm:t>
    </dgm:pt>
    <dgm:pt modelId="{61A208CE-672B-441D-822E-67B49B98389A}" type="parTrans" cxnId="{9A278531-A2D6-4E46-A427-585EED1DA019}">
      <dgm:prSet/>
      <dgm:spPr/>
      <dgm:t>
        <a:bodyPr/>
        <a:lstStyle/>
        <a:p>
          <a:endParaRPr lang="en-US" sz="2800">
            <a:solidFill>
              <a:schemeClr val="tx1"/>
            </a:solidFill>
            <a:latin typeface="Arial" panose="020B0604020202020204" pitchFamily="34" charset="0"/>
            <a:cs typeface="Arial" panose="020B0604020202020204" pitchFamily="34" charset="0"/>
          </a:endParaRPr>
        </a:p>
      </dgm:t>
    </dgm:pt>
    <dgm:pt modelId="{3063DA3A-B6E0-4BA1-A5AE-D16BBC72B22F}" type="sibTrans" cxnId="{9A278531-A2D6-4E46-A427-585EED1DA019}">
      <dgm:prSet/>
      <dgm:spPr/>
      <dgm:t>
        <a:bodyPr/>
        <a:lstStyle/>
        <a:p>
          <a:endParaRPr lang="en-US" sz="2800">
            <a:solidFill>
              <a:schemeClr val="tx1"/>
            </a:solidFill>
            <a:latin typeface="Arial" panose="020B0604020202020204" pitchFamily="34" charset="0"/>
            <a:cs typeface="Arial" panose="020B0604020202020204" pitchFamily="34" charset="0"/>
          </a:endParaRPr>
        </a:p>
      </dgm:t>
    </dgm:pt>
    <dgm:pt modelId="{C00BF9FD-A2B9-4096-9F3A-41E67209B353}">
      <dgm:prSet phldrT="[Text]" custT="1"/>
      <dgm:spPr>
        <a:solidFill>
          <a:srgbClr val="FFC000"/>
        </a:solidFill>
        <a:ln w="12700" cap="flat" cmpd="sng" algn="ctr">
          <a:solidFill>
            <a:srgbClr val="F3873A">
              <a:lumMod val="60000"/>
              <a:lumOff val="40000"/>
            </a:srgbClr>
          </a:solidFill>
          <a:prstDash val="solid"/>
          <a:miter lim="800000"/>
        </a:ln>
        <a:effectLst/>
      </dgm:spPr>
      <dgm:t>
        <a:bodyPr spcFirstLastPara="0" vert="horz" wrap="square" lIns="128016" tIns="73152" rIns="128016" bIns="73152" numCol="1" spcCol="1270" anchor="ctr" anchorCtr="0"/>
        <a:lstStyle/>
        <a:p>
          <a:pPr marL="0" lvl="0" indent="0" algn="ctr" defTabSz="800100">
            <a:lnSpc>
              <a:spcPct val="90000"/>
            </a:lnSpc>
            <a:spcBef>
              <a:spcPct val="0"/>
            </a:spcBef>
            <a:spcAft>
              <a:spcPct val="35000"/>
            </a:spcAft>
            <a:buFont typeface="Arial" panose="020B0604020202020204" pitchFamily="34" charset="0"/>
            <a:buNone/>
          </a:pPr>
          <a:r>
            <a:rPr lang="en-US" sz="2800" kern="1200" dirty="0">
              <a:solidFill>
                <a:schemeClr val="tx1"/>
              </a:solidFill>
              <a:latin typeface="Arial" panose="020B0604020202020204" pitchFamily="34" charset="0"/>
              <a:ea typeface="+mn-ea"/>
              <a:cs typeface="Arial" panose="020B0604020202020204" pitchFamily="34" charset="0"/>
            </a:rPr>
            <a:t>5. Supervised machine learning</a:t>
          </a:r>
        </a:p>
      </dgm:t>
    </dgm:pt>
    <dgm:pt modelId="{491FB87C-6EFB-47B5-80BC-196E70E99542}" type="parTrans" cxnId="{1668A704-B785-4C81-9C86-1081A5F6CB91}">
      <dgm:prSet/>
      <dgm:spPr/>
      <dgm:t>
        <a:bodyPr/>
        <a:lstStyle/>
        <a:p>
          <a:endParaRPr lang="en-US" sz="2800">
            <a:solidFill>
              <a:schemeClr val="tx1"/>
            </a:solidFill>
            <a:latin typeface="Arial" panose="020B0604020202020204" pitchFamily="34" charset="0"/>
            <a:cs typeface="Arial" panose="020B0604020202020204" pitchFamily="34" charset="0"/>
          </a:endParaRPr>
        </a:p>
      </dgm:t>
    </dgm:pt>
    <dgm:pt modelId="{B3529E0A-813D-48A2-A264-DB4995A0EED9}" type="sibTrans" cxnId="{1668A704-B785-4C81-9C86-1081A5F6CB91}">
      <dgm:prSet/>
      <dgm:spPr/>
      <dgm:t>
        <a:bodyPr/>
        <a:lstStyle/>
        <a:p>
          <a:endParaRPr lang="en-US" sz="2800">
            <a:solidFill>
              <a:schemeClr val="tx1"/>
            </a:solidFill>
            <a:latin typeface="Arial" panose="020B0604020202020204" pitchFamily="34" charset="0"/>
            <a:cs typeface="Arial" panose="020B0604020202020204" pitchFamily="34" charset="0"/>
          </a:endParaRPr>
        </a:p>
      </dgm:t>
    </dgm:pt>
    <dgm:pt modelId="{0D45C310-2CB8-44CC-9AB0-9444D1954837}">
      <dgm:prSet phldrT="[Text]" custT="1"/>
      <dgm:spPr>
        <a:solidFill>
          <a:schemeClr val="accent3">
            <a:lumMod val="40000"/>
            <a:lumOff val="60000"/>
            <a:alpha val="90000"/>
          </a:schemeClr>
        </a:solidFill>
        <a:ln w="10795" cap="flat" cmpd="sng" algn="ctr">
          <a:solidFill>
            <a:srgbClr val="56AE31">
              <a:alpha val="90000"/>
              <a:tint val="40000"/>
              <a:hueOff val="0"/>
              <a:satOff val="0"/>
              <a:lumOff val="0"/>
              <a:alphaOff val="0"/>
            </a:srgbClr>
          </a:solidFill>
          <a:prstDash val="solid"/>
        </a:ln>
        <a:effectLst/>
      </dgm:spPr>
      <dgm:t>
        <a:bodyPr spcFirstLastPara="0" vert="horz" wrap="square" lIns="74676" tIns="74676" rIns="99568" bIns="112014" numCol="1" spcCol="1270" anchor="t" anchorCtr="0"/>
        <a:lstStyle/>
        <a:p>
          <a:pPr>
            <a:buFont typeface="Wingdings" panose="05000000000000000000" pitchFamily="2" charset="2"/>
            <a:buChar char="Ø"/>
          </a:pPr>
          <a:r>
            <a:rPr lang="en-US" sz="2800" b="0" i="0" u="none" strike="noStrike" kern="1200" baseline="0" dirty="0">
              <a:solidFill>
                <a:schemeClr val="tx1"/>
              </a:solidFill>
              <a:latin typeface="Arial" panose="020B0604020202020204" pitchFamily="34" charset="0"/>
              <a:ea typeface="+mn-ea"/>
              <a:cs typeface="Arial" panose="020B0604020202020204" pitchFamily="34" charset="0"/>
            </a:rPr>
            <a:t> </a:t>
          </a:r>
          <a:r>
            <a:rPr lang="en-US" sz="2800" kern="1200" dirty="0">
              <a:latin typeface="Arial" panose="020B0604020202020204" pitchFamily="34" charset="0"/>
              <a:cs typeface="Arial" panose="020B0604020202020204" pitchFamily="34" charset="0"/>
            </a:rPr>
            <a:t>Limited physical interpretability</a:t>
          </a:r>
          <a:endParaRPr lang="en-US" sz="2800" b="0" i="0" u="none" strike="noStrike" kern="1200" baseline="0" dirty="0">
            <a:solidFill>
              <a:schemeClr val="tx1"/>
            </a:solidFill>
            <a:latin typeface="Arial" panose="020B0604020202020204" pitchFamily="34" charset="0"/>
            <a:ea typeface="+mn-ea"/>
            <a:cs typeface="Arial" panose="020B0604020202020204" pitchFamily="34" charset="0"/>
          </a:endParaRPr>
        </a:p>
      </dgm:t>
    </dgm:pt>
    <dgm:pt modelId="{8DCE8DF9-9D47-4B55-9073-AFAF79395382}" type="parTrans" cxnId="{67958F92-96D8-4642-83EC-99A3AB8DCC97}">
      <dgm:prSet/>
      <dgm:spPr/>
      <dgm:t>
        <a:bodyPr/>
        <a:lstStyle/>
        <a:p>
          <a:endParaRPr lang="en-US" sz="2800">
            <a:solidFill>
              <a:schemeClr val="tx1"/>
            </a:solidFill>
            <a:latin typeface="Arial" panose="020B0604020202020204" pitchFamily="34" charset="0"/>
            <a:cs typeface="Arial" panose="020B0604020202020204" pitchFamily="34" charset="0"/>
          </a:endParaRPr>
        </a:p>
      </dgm:t>
    </dgm:pt>
    <dgm:pt modelId="{359978FB-FC93-409C-BDF3-DD50AC430B68}" type="sibTrans" cxnId="{67958F92-96D8-4642-83EC-99A3AB8DCC97}">
      <dgm:prSet/>
      <dgm:spPr/>
      <dgm:t>
        <a:bodyPr/>
        <a:lstStyle/>
        <a:p>
          <a:endParaRPr lang="en-US" sz="2800">
            <a:solidFill>
              <a:schemeClr val="tx1"/>
            </a:solidFill>
            <a:latin typeface="Arial" panose="020B0604020202020204" pitchFamily="34" charset="0"/>
            <a:cs typeface="Arial" panose="020B0604020202020204" pitchFamily="34" charset="0"/>
          </a:endParaRPr>
        </a:p>
      </dgm:t>
    </dgm:pt>
    <dgm:pt modelId="{C476572D-8B52-41AE-87A5-31A7D9576CE9}">
      <dgm:prSet phldrT="[Text]" custT="1"/>
      <dgm:spPr>
        <a:solidFill>
          <a:schemeClr val="accent3">
            <a:lumMod val="40000"/>
            <a:lumOff val="60000"/>
            <a:alpha val="90000"/>
          </a:schemeClr>
        </a:solidFill>
        <a:ln w="10795" cap="flat" cmpd="sng" algn="ctr">
          <a:solidFill>
            <a:srgbClr val="56AE31">
              <a:alpha val="90000"/>
              <a:tint val="40000"/>
              <a:hueOff val="0"/>
              <a:satOff val="0"/>
              <a:lumOff val="0"/>
              <a:alphaOff val="0"/>
            </a:srgbClr>
          </a:solidFill>
          <a:prstDash val="solid"/>
        </a:ln>
        <a:effectLst/>
      </dgm:spPr>
      <dgm:t>
        <a:bodyPr spcFirstLastPara="0" vert="horz" wrap="square" lIns="74676" tIns="74676" rIns="99568" bIns="112014" numCol="1" spcCol="1270" anchor="t" anchorCtr="0"/>
        <a:lstStyle/>
        <a:p>
          <a:pPr marL="114300" lvl="1" indent="-114300" algn="l" defTabSz="622300">
            <a:lnSpc>
              <a:spcPct val="90000"/>
            </a:lnSpc>
            <a:spcBef>
              <a:spcPct val="0"/>
            </a:spcBef>
            <a:spcAft>
              <a:spcPct val="15000"/>
            </a:spcAft>
            <a:buFont typeface="Wingdings" panose="05000000000000000000" pitchFamily="2" charset="2"/>
            <a:buChar char="Ø"/>
          </a:pPr>
          <a:endParaRPr lang="en-US" sz="2800" kern="1200" dirty="0">
            <a:solidFill>
              <a:schemeClr val="tx1"/>
            </a:solidFill>
            <a:latin typeface="Arial" panose="020B0604020202020204" pitchFamily="34" charset="0"/>
            <a:ea typeface="+mn-ea"/>
            <a:cs typeface="Arial" panose="020B0604020202020204" pitchFamily="34" charset="0"/>
          </a:endParaRPr>
        </a:p>
      </dgm:t>
    </dgm:pt>
    <dgm:pt modelId="{6CC4B317-7614-4DC2-93D2-FD44C2E4116F}" type="parTrans" cxnId="{2BC211D8-3DAE-42F5-9B02-078ABCD8AB61}">
      <dgm:prSet/>
      <dgm:spPr/>
      <dgm:t>
        <a:bodyPr/>
        <a:lstStyle/>
        <a:p>
          <a:endParaRPr lang="en-US" sz="2800">
            <a:solidFill>
              <a:schemeClr val="tx1"/>
            </a:solidFill>
            <a:latin typeface="Arial" panose="020B0604020202020204" pitchFamily="34" charset="0"/>
            <a:cs typeface="Arial" panose="020B0604020202020204" pitchFamily="34" charset="0"/>
          </a:endParaRPr>
        </a:p>
      </dgm:t>
    </dgm:pt>
    <dgm:pt modelId="{14A1D5BD-08FE-44D0-ABF6-590873A858E3}" type="sibTrans" cxnId="{2BC211D8-3DAE-42F5-9B02-078ABCD8AB61}">
      <dgm:prSet/>
      <dgm:spPr/>
      <dgm:t>
        <a:bodyPr/>
        <a:lstStyle/>
        <a:p>
          <a:endParaRPr lang="en-US" sz="2800">
            <a:solidFill>
              <a:schemeClr val="tx1"/>
            </a:solidFill>
            <a:latin typeface="Arial" panose="020B0604020202020204" pitchFamily="34" charset="0"/>
            <a:cs typeface="Arial" panose="020B0604020202020204" pitchFamily="34" charset="0"/>
          </a:endParaRPr>
        </a:p>
      </dgm:t>
    </dgm:pt>
    <dgm:pt modelId="{DB082ECE-476C-4CE9-A3A9-F6ACEC2DA83C}">
      <dgm:prSet phldrT="[Text]" custT="1"/>
      <dgm:spPr>
        <a:solidFill>
          <a:schemeClr val="accent3">
            <a:lumMod val="40000"/>
            <a:lumOff val="60000"/>
            <a:alpha val="90000"/>
          </a:schemeClr>
        </a:solidFill>
        <a:ln w="10795" cap="flat" cmpd="sng" algn="ctr">
          <a:solidFill>
            <a:srgbClr val="56AE31">
              <a:alpha val="90000"/>
              <a:tint val="40000"/>
              <a:hueOff val="0"/>
              <a:satOff val="0"/>
              <a:lumOff val="0"/>
              <a:alphaOff val="0"/>
            </a:srgbClr>
          </a:solidFill>
          <a:prstDash val="solid"/>
        </a:ln>
        <a:effectLst/>
      </dgm:spPr>
      <dgm:t>
        <a:bodyPr spcFirstLastPara="0" vert="horz" wrap="square" lIns="74676" tIns="74676" rIns="99568" bIns="112014" numCol="1" spcCol="1270" anchor="t" anchorCtr="0"/>
        <a:lstStyle/>
        <a:p>
          <a:pPr marL="114300" lvl="1" indent="-114300" algn="l" defTabSz="622300">
            <a:lnSpc>
              <a:spcPct val="90000"/>
            </a:lnSpc>
            <a:spcBef>
              <a:spcPct val="0"/>
            </a:spcBef>
            <a:spcAft>
              <a:spcPct val="15000"/>
            </a:spcAft>
            <a:buFont typeface="Wingdings" panose="05000000000000000000" pitchFamily="2" charset="2"/>
            <a:buNone/>
          </a:pPr>
          <a:endParaRPr lang="en-US" sz="2800" kern="1200" dirty="0">
            <a:solidFill>
              <a:schemeClr val="tx1"/>
            </a:solidFill>
            <a:latin typeface="Arial" panose="020B0604020202020204" pitchFamily="34" charset="0"/>
            <a:ea typeface="+mn-ea"/>
            <a:cs typeface="Arial" panose="020B0604020202020204" pitchFamily="34" charset="0"/>
          </a:endParaRPr>
        </a:p>
      </dgm:t>
    </dgm:pt>
    <dgm:pt modelId="{7254BBF1-79D3-4B76-A278-34CD3225B41A}" type="parTrans" cxnId="{AA691873-EAED-4F8F-B5F9-0D0D761298E7}">
      <dgm:prSet/>
      <dgm:spPr/>
      <dgm:t>
        <a:bodyPr/>
        <a:lstStyle/>
        <a:p>
          <a:endParaRPr lang="en-US" sz="2800">
            <a:solidFill>
              <a:schemeClr val="tx1"/>
            </a:solidFill>
            <a:latin typeface="Arial" panose="020B0604020202020204" pitchFamily="34" charset="0"/>
            <a:cs typeface="Arial" panose="020B0604020202020204" pitchFamily="34" charset="0"/>
          </a:endParaRPr>
        </a:p>
      </dgm:t>
    </dgm:pt>
    <dgm:pt modelId="{2A20A23F-B249-419B-A50F-195835FEFAA9}" type="sibTrans" cxnId="{AA691873-EAED-4F8F-B5F9-0D0D761298E7}">
      <dgm:prSet/>
      <dgm:spPr/>
      <dgm:t>
        <a:bodyPr/>
        <a:lstStyle/>
        <a:p>
          <a:endParaRPr lang="en-US" sz="2800">
            <a:solidFill>
              <a:schemeClr val="tx1"/>
            </a:solidFill>
            <a:latin typeface="Arial" panose="020B0604020202020204" pitchFamily="34" charset="0"/>
            <a:cs typeface="Arial" panose="020B0604020202020204" pitchFamily="34" charset="0"/>
          </a:endParaRPr>
        </a:p>
      </dgm:t>
    </dgm:pt>
    <dgm:pt modelId="{4CC9429B-3550-4A12-8D28-AC6AF13C3EA6}">
      <dgm:prSet phldrT="[Text]" custT="1"/>
      <dgm:spPr>
        <a:solidFill>
          <a:schemeClr val="accent3">
            <a:lumMod val="40000"/>
            <a:lumOff val="60000"/>
            <a:alpha val="90000"/>
          </a:schemeClr>
        </a:solidFill>
      </dgm:spPr>
      <dgm:t>
        <a:bodyPr/>
        <a:lstStyle/>
        <a:p>
          <a:pPr>
            <a:buFont typeface="Wingdings" panose="05000000000000000000" pitchFamily="2" charset="2"/>
            <a:buChar char="Ø"/>
          </a:pPr>
          <a:r>
            <a:rPr lang="en-US" sz="2800" dirty="0">
              <a:solidFill>
                <a:schemeClr val="tx1"/>
              </a:solidFill>
              <a:latin typeface="Arial" panose="020B0604020202020204" pitchFamily="34" charset="0"/>
              <a:cs typeface="Arial" panose="020B0604020202020204" pitchFamily="34" charset="0"/>
            </a:rPr>
            <a:t> </a:t>
          </a:r>
          <a:r>
            <a:rPr lang="en-US" sz="2800" dirty="0">
              <a:solidFill>
                <a:schemeClr val="tx1"/>
              </a:solidFill>
              <a:effectLst/>
              <a:latin typeface="Arial" panose="020B0604020202020204" pitchFamily="34" charset="0"/>
              <a:ea typeface="Calibri" panose="020F0502020204030204" pitchFamily="34" charset="0"/>
              <a:cs typeface="Arial" panose="020B0604020202020204" pitchFamily="34" charset="0"/>
            </a:rPr>
            <a:t>Difficult to install because of m</a:t>
          </a:r>
          <a:r>
            <a:rPr lang="en-US" sz="2800" dirty="0">
              <a:solidFill>
                <a:schemeClr val="tx1"/>
              </a:solidFill>
              <a:latin typeface="Arial" panose="020B0604020202020204" pitchFamily="34" charset="0"/>
              <a:cs typeface="Arial" panose="020B0604020202020204" pitchFamily="34" charset="0"/>
            </a:rPr>
            <a:t>echanical constraints (wiring complexity &amp; durability concerns)</a:t>
          </a:r>
          <a:r>
            <a:rPr lang="en-US" sz="28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endParaRPr lang="en-US" sz="2800" dirty="0">
            <a:solidFill>
              <a:schemeClr val="tx1"/>
            </a:solidFill>
            <a:latin typeface="Arial" panose="020B0604020202020204" pitchFamily="34" charset="0"/>
            <a:cs typeface="Arial" panose="020B0604020202020204" pitchFamily="34" charset="0"/>
          </a:endParaRPr>
        </a:p>
      </dgm:t>
    </dgm:pt>
    <dgm:pt modelId="{A4E6EEDE-1806-4337-A8DB-ACEBD046E835}" type="parTrans" cxnId="{8E2D9581-32D8-4F2E-80A6-1195C7F14575}">
      <dgm:prSet/>
      <dgm:spPr/>
      <dgm:t>
        <a:bodyPr/>
        <a:lstStyle/>
        <a:p>
          <a:endParaRPr lang="en-US" sz="2800">
            <a:solidFill>
              <a:schemeClr val="tx1"/>
            </a:solidFill>
            <a:latin typeface="Arial" panose="020B0604020202020204" pitchFamily="34" charset="0"/>
            <a:cs typeface="Arial" panose="020B0604020202020204" pitchFamily="34" charset="0"/>
          </a:endParaRPr>
        </a:p>
      </dgm:t>
    </dgm:pt>
    <dgm:pt modelId="{F6D7F278-FE13-472C-8DBC-4C0F01BC9609}" type="sibTrans" cxnId="{8E2D9581-32D8-4F2E-80A6-1195C7F14575}">
      <dgm:prSet/>
      <dgm:spPr/>
      <dgm:t>
        <a:bodyPr/>
        <a:lstStyle/>
        <a:p>
          <a:endParaRPr lang="en-US" sz="2800">
            <a:solidFill>
              <a:schemeClr val="tx1"/>
            </a:solidFill>
            <a:latin typeface="Arial" panose="020B0604020202020204" pitchFamily="34" charset="0"/>
            <a:cs typeface="Arial" panose="020B0604020202020204" pitchFamily="34" charset="0"/>
          </a:endParaRPr>
        </a:p>
      </dgm:t>
    </dgm:pt>
    <dgm:pt modelId="{7A254B64-5564-4620-9628-F06CA83D0A37}">
      <dgm:prSet custT="1"/>
      <dgm:spPr>
        <a:solidFill>
          <a:schemeClr val="accent3">
            <a:lumMod val="40000"/>
            <a:lumOff val="60000"/>
            <a:alpha val="90000"/>
          </a:schemeClr>
        </a:solidFill>
      </dgm:spPr>
      <dgm:t>
        <a:bodyPr/>
        <a:lstStyle/>
        <a:p>
          <a:pPr>
            <a:buFont typeface="Wingdings" panose="05000000000000000000" pitchFamily="2" charset="2"/>
            <a:buChar char="Ø"/>
          </a:pPr>
          <a:r>
            <a:rPr lang="en-US" sz="2800" b="0" i="0" u="none" strike="noStrike" kern="1200" baseline="0" dirty="0">
              <a:solidFill>
                <a:schemeClr val="tx1"/>
              </a:solidFill>
              <a:latin typeface="Arial" panose="020B0604020202020204" pitchFamily="34" charset="0"/>
              <a:ea typeface="Helvetica Light"/>
              <a:cs typeface="Arial" panose="020B0604020202020204" pitchFamily="34" charset="0"/>
            </a:rPr>
            <a:t> Sensitive to parameter uncertainty</a:t>
          </a:r>
        </a:p>
      </dgm:t>
    </dgm:pt>
    <dgm:pt modelId="{85F89F40-93E1-40A0-8F8B-F2CD8B9F2B78}" type="parTrans" cxnId="{D21EAAA5-44A2-4EE9-B6B8-1908EBD9B452}">
      <dgm:prSet/>
      <dgm:spPr/>
      <dgm:t>
        <a:bodyPr/>
        <a:lstStyle/>
        <a:p>
          <a:endParaRPr lang="en-US" sz="2800">
            <a:solidFill>
              <a:schemeClr val="tx1"/>
            </a:solidFill>
            <a:latin typeface="Arial" panose="020B0604020202020204" pitchFamily="34" charset="0"/>
            <a:cs typeface="Arial" panose="020B0604020202020204" pitchFamily="34" charset="0"/>
          </a:endParaRPr>
        </a:p>
      </dgm:t>
    </dgm:pt>
    <dgm:pt modelId="{1CC6CA6C-925E-4ECE-B066-6ECA59467974}" type="sibTrans" cxnId="{D21EAAA5-44A2-4EE9-B6B8-1908EBD9B452}">
      <dgm:prSet/>
      <dgm:spPr/>
      <dgm:t>
        <a:bodyPr/>
        <a:lstStyle/>
        <a:p>
          <a:endParaRPr lang="en-US" sz="2800">
            <a:solidFill>
              <a:schemeClr val="tx1"/>
            </a:solidFill>
            <a:latin typeface="Arial" panose="020B0604020202020204" pitchFamily="34" charset="0"/>
            <a:cs typeface="Arial" panose="020B0604020202020204" pitchFamily="34" charset="0"/>
          </a:endParaRPr>
        </a:p>
      </dgm:t>
    </dgm:pt>
    <dgm:pt modelId="{278BBB51-49A8-4B32-A34D-3D8F23E4D55E}">
      <dgm:prSet phldrT="[Text]" custT="1"/>
      <dgm:spPr>
        <a:solidFill>
          <a:schemeClr val="accent3">
            <a:lumMod val="40000"/>
            <a:lumOff val="60000"/>
            <a:alpha val="90000"/>
          </a:schemeClr>
        </a:solidFill>
        <a:ln w="10795" cap="flat" cmpd="sng" algn="ctr">
          <a:solidFill>
            <a:srgbClr val="56AE31">
              <a:alpha val="90000"/>
              <a:tint val="40000"/>
              <a:hueOff val="0"/>
              <a:satOff val="0"/>
              <a:lumOff val="0"/>
              <a:alphaOff val="0"/>
            </a:srgbClr>
          </a:solidFill>
          <a:prstDash val="solid"/>
        </a:ln>
        <a:effectLst/>
      </dgm:spPr>
      <dgm:t>
        <a:bodyPr spcFirstLastPara="0" vert="horz" wrap="square" lIns="74676" tIns="74676" rIns="99568" bIns="112014" numCol="1" spcCol="1270" anchor="t" anchorCtr="0"/>
        <a:lstStyle/>
        <a:p>
          <a:pPr marL="114300" lvl="1" indent="-114300" algn="l" defTabSz="622300">
            <a:lnSpc>
              <a:spcPct val="90000"/>
            </a:lnSpc>
            <a:spcBef>
              <a:spcPct val="0"/>
            </a:spcBef>
            <a:spcAft>
              <a:spcPct val="15000"/>
            </a:spcAft>
            <a:buFont typeface="Wingdings" panose="05000000000000000000" pitchFamily="2" charset="2"/>
            <a:buChar char="Ø"/>
          </a:pPr>
          <a:endParaRPr lang="en-US" sz="2800" b="0" i="0" u="none" strike="noStrike" kern="1200" baseline="0" dirty="0">
            <a:solidFill>
              <a:schemeClr val="tx1"/>
            </a:solidFill>
            <a:latin typeface="Arial" panose="020B0604020202020204" pitchFamily="34" charset="0"/>
            <a:ea typeface="+mn-ea"/>
            <a:cs typeface="Arial" panose="020B0604020202020204" pitchFamily="34" charset="0"/>
          </a:endParaRPr>
        </a:p>
      </dgm:t>
    </dgm:pt>
    <dgm:pt modelId="{C34D65D4-58BD-4E6C-914E-0F8BB749D404}" type="parTrans" cxnId="{2F07BE5C-B692-42BC-A307-DF3BB067A83E}">
      <dgm:prSet/>
      <dgm:spPr/>
      <dgm:t>
        <a:bodyPr/>
        <a:lstStyle/>
        <a:p>
          <a:endParaRPr lang="en-US" sz="2800">
            <a:solidFill>
              <a:schemeClr val="tx1"/>
            </a:solidFill>
            <a:latin typeface="Arial" panose="020B0604020202020204" pitchFamily="34" charset="0"/>
            <a:cs typeface="Arial" panose="020B0604020202020204" pitchFamily="34" charset="0"/>
          </a:endParaRPr>
        </a:p>
      </dgm:t>
    </dgm:pt>
    <dgm:pt modelId="{0A0A1080-2178-4CB5-97F6-E690190DDBA8}" type="sibTrans" cxnId="{2F07BE5C-B692-42BC-A307-DF3BB067A83E}">
      <dgm:prSet/>
      <dgm:spPr/>
      <dgm:t>
        <a:bodyPr/>
        <a:lstStyle/>
        <a:p>
          <a:endParaRPr lang="en-US" sz="2800">
            <a:solidFill>
              <a:schemeClr val="tx1"/>
            </a:solidFill>
            <a:latin typeface="Arial" panose="020B0604020202020204" pitchFamily="34" charset="0"/>
            <a:cs typeface="Arial" panose="020B0604020202020204" pitchFamily="34" charset="0"/>
          </a:endParaRPr>
        </a:p>
      </dgm:t>
    </dgm:pt>
    <dgm:pt modelId="{B1F2584B-7CF9-4EF2-A773-5DEEF8344E6C}">
      <dgm:prSet phldrT="[Text]" custT="1"/>
      <dgm:spPr>
        <a:solidFill>
          <a:schemeClr val="accent3">
            <a:lumMod val="40000"/>
            <a:lumOff val="60000"/>
            <a:alpha val="90000"/>
          </a:schemeClr>
        </a:solidFill>
        <a:ln w="10795" cap="flat" cmpd="sng" algn="ctr">
          <a:solidFill>
            <a:srgbClr val="56AE31">
              <a:alpha val="90000"/>
              <a:tint val="40000"/>
              <a:hueOff val="0"/>
              <a:satOff val="0"/>
              <a:lumOff val="0"/>
              <a:alphaOff val="0"/>
            </a:srgbClr>
          </a:solidFill>
          <a:prstDash val="solid"/>
        </a:ln>
        <a:effectLst/>
      </dgm:spPr>
      <dgm:t>
        <a:bodyPr spcFirstLastPara="0" vert="horz" wrap="square" lIns="74676" tIns="74676" rIns="99568" bIns="112014" numCol="1" spcCol="1270" anchor="t" anchorCtr="0"/>
        <a:lstStyle/>
        <a:p>
          <a:pPr>
            <a:buFont typeface="Wingdings" panose="05000000000000000000" pitchFamily="2" charset="2"/>
            <a:buChar char="Ø"/>
          </a:pPr>
          <a:r>
            <a:rPr lang="en-US" sz="2800" b="0" i="0" u="none" strike="noStrike" kern="1200" baseline="0" dirty="0">
              <a:solidFill>
                <a:schemeClr val="tx1"/>
              </a:solidFill>
              <a:latin typeface="Arial" panose="020B0604020202020204" pitchFamily="34" charset="0"/>
              <a:cs typeface="Arial" panose="020B0604020202020204" pitchFamily="34" charset="0"/>
            </a:rPr>
            <a:t> Increases machine losses &amp; </a:t>
          </a:r>
          <a:r>
            <a:rPr lang="en-US" sz="2800" b="0" i="0" u="none" strike="noStrike" kern="1200" baseline="0" dirty="0">
              <a:solidFill>
                <a:schemeClr val="tx1"/>
              </a:solidFill>
              <a:latin typeface="Arial" panose="020B0604020202020204" pitchFamily="34" charset="0"/>
              <a:ea typeface="Helvetica Light"/>
              <a:cs typeface="Arial" panose="020B0604020202020204" pitchFamily="34" charset="0"/>
            </a:rPr>
            <a:t>Severe estimation errors</a:t>
          </a:r>
          <a:endParaRPr lang="en-US" sz="2800" kern="1200" dirty="0">
            <a:solidFill>
              <a:schemeClr val="tx1"/>
            </a:solidFill>
            <a:latin typeface="Arial" panose="020B0604020202020204" pitchFamily="34" charset="0"/>
            <a:cs typeface="Arial" panose="020B0604020202020204" pitchFamily="34" charset="0"/>
          </a:endParaRPr>
        </a:p>
      </dgm:t>
    </dgm:pt>
    <dgm:pt modelId="{DF56592D-ACDD-49FC-8404-517818F366DF}" type="parTrans" cxnId="{B8EDEC91-2465-4DC0-97BD-EFE5EAE282D1}">
      <dgm:prSet/>
      <dgm:spPr/>
      <dgm:t>
        <a:bodyPr/>
        <a:lstStyle/>
        <a:p>
          <a:endParaRPr lang="en-US" sz="2800">
            <a:solidFill>
              <a:schemeClr val="tx1"/>
            </a:solidFill>
            <a:latin typeface="Arial" panose="020B0604020202020204" pitchFamily="34" charset="0"/>
            <a:cs typeface="Arial" panose="020B0604020202020204" pitchFamily="34" charset="0"/>
          </a:endParaRPr>
        </a:p>
      </dgm:t>
    </dgm:pt>
    <dgm:pt modelId="{F5D9CE1D-4E34-459F-BA8E-6AE364C9EDF9}" type="sibTrans" cxnId="{B8EDEC91-2465-4DC0-97BD-EFE5EAE282D1}">
      <dgm:prSet/>
      <dgm:spPr/>
      <dgm:t>
        <a:bodyPr/>
        <a:lstStyle/>
        <a:p>
          <a:endParaRPr lang="en-US" sz="2800">
            <a:solidFill>
              <a:schemeClr val="tx1"/>
            </a:solidFill>
            <a:latin typeface="Arial" panose="020B0604020202020204" pitchFamily="34" charset="0"/>
            <a:cs typeface="Arial" panose="020B0604020202020204" pitchFamily="34" charset="0"/>
          </a:endParaRPr>
        </a:p>
      </dgm:t>
    </dgm:pt>
    <dgm:pt modelId="{EA971771-CFEE-42F1-A4D0-77DE9803B8B8}">
      <dgm:prSet phldrT="[Text]" custT="1"/>
      <dgm:spPr>
        <a:solidFill>
          <a:schemeClr val="accent3">
            <a:lumMod val="40000"/>
            <a:lumOff val="60000"/>
            <a:alpha val="90000"/>
          </a:schemeClr>
        </a:solidFill>
        <a:ln w="10795" cap="flat" cmpd="sng" algn="ctr">
          <a:solidFill>
            <a:srgbClr val="56AE31">
              <a:alpha val="90000"/>
              <a:tint val="40000"/>
              <a:hueOff val="0"/>
              <a:satOff val="0"/>
              <a:lumOff val="0"/>
              <a:alphaOff val="0"/>
            </a:srgbClr>
          </a:solidFill>
          <a:prstDash val="solid"/>
        </a:ln>
        <a:effectLst/>
      </dgm:spPr>
      <dgm:t>
        <a:bodyPr/>
        <a:lstStyle/>
        <a:p>
          <a:pPr marL="114300" lvl="1" indent="-114300" algn="l" defTabSz="622300">
            <a:lnSpc>
              <a:spcPct val="90000"/>
            </a:lnSpc>
            <a:spcBef>
              <a:spcPct val="0"/>
            </a:spcBef>
            <a:spcAft>
              <a:spcPct val="15000"/>
            </a:spcAft>
            <a:buFont typeface="Wingdings" panose="05000000000000000000" pitchFamily="2" charset="2"/>
            <a:buChar char="Ø"/>
          </a:pPr>
          <a:r>
            <a:rPr lang="en-US" sz="2800" b="0" i="0" u="none" strike="noStrike" kern="1200" baseline="0" dirty="0">
              <a:solidFill>
                <a:schemeClr val="tx1"/>
              </a:solidFill>
              <a:latin typeface="Arial" panose="020B0604020202020204" pitchFamily="34" charset="0"/>
              <a:ea typeface="Helvetica Light"/>
              <a:cs typeface="Arial" panose="020B0604020202020204" pitchFamily="34" charset="0"/>
            </a:rPr>
            <a:t> White-box (geometry/material) or gray-box (physics + fitted params)</a:t>
          </a:r>
        </a:p>
      </dgm:t>
    </dgm:pt>
    <dgm:pt modelId="{ED3A09EB-3BDF-49AA-B78B-059F8CE6ACB9}" type="parTrans" cxnId="{D7D8813B-0C17-4D28-88BD-8B6A8A6DD4E5}">
      <dgm:prSet/>
      <dgm:spPr/>
      <dgm:t>
        <a:bodyPr/>
        <a:lstStyle/>
        <a:p>
          <a:endParaRPr lang="en-US" sz="2800">
            <a:solidFill>
              <a:schemeClr val="tx1"/>
            </a:solidFill>
            <a:latin typeface="Arial" panose="020B0604020202020204" pitchFamily="34" charset="0"/>
            <a:cs typeface="Arial" panose="020B0604020202020204" pitchFamily="34" charset="0"/>
          </a:endParaRPr>
        </a:p>
      </dgm:t>
    </dgm:pt>
    <dgm:pt modelId="{7D96150D-8C14-4D11-A125-50D0FCCC39A7}" type="sibTrans" cxnId="{D7D8813B-0C17-4D28-88BD-8B6A8A6DD4E5}">
      <dgm:prSet/>
      <dgm:spPr/>
      <dgm:t>
        <a:bodyPr/>
        <a:lstStyle/>
        <a:p>
          <a:endParaRPr lang="en-US" sz="2800">
            <a:solidFill>
              <a:schemeClr val="tx1"/>
            </a:solidFill>
            <a:latin typeface="Arial" panose="020B0604020202020204" pitchFamily="34" charset="0"/>
            <a:cs typeface="Arial" panose="020B0604020202020204" pitchFamily="34" charset="0"/>
          </a:endParaRPr>
        </a:p>
      </dgm:t>
    </dgm:pt>
    <dgm:pt modelId="{9E58B459-8FE5-4C63-948D-C77D0A40D34E}">
      <dgm:prSet phldrT="[Text]" custT="1"/>
      <dgm:spPr>
        <a:solidFill>
          <a:schemeClr val="accent3">
            <a:lumMod val="40000"/>
            <a:lumOff val="60000"/>
            <a:alpha val="90000"/>
          </a:schemeClr>
        </a:solidFill>
        <a:ln w="10795" cap="flat" cmpd="sng" algn="ctr">
          <a:solidFill>
            <a:srgbClr val="56AE31">
              <a:alpha val="90000"/>
              <a:tint val="40000"/>
              <a:hueOff val="0"/>
              <a:satOff val="0"/>
              <a:lumOff val="0"/>
              <a:alphaOff val="0"/>
            </a:srgbClr>
          </a:solidFill>
          <a:prstDash val="solid"/>
        </a:ln>
        <a:effectLst/>
      </dgm:spPr>
      <dgm:t>
        <a:bodyPr/>
        <a:lstStyle/>
        <a:p>
          <a:pPr marL="114300" lvl="1" indent="-114300" algn="l" defTabSz="622300">
            <a:lnSpc>
              <a:spcPct val="90000"/>
            </a:lnSpc>
            <a:spcBef>
              <a:spcPct val="0"/>
            </a:spcBef>
            <a:spcAft>
              <a:spcPct val="15000"/>
            </a:spcAft>
            <a:buFont typeface="Wingdings" panose="05000000000000000000" pitchFamily="2" charset="2"/>
            <a:buChar char="Ø"/>
          </a:pPr>
          <a:r>
            <a:rPr lang="en-US" sz="2800" b="0" i="0" u="none" strike="noStrike" kern="1200" baseline="0" dirty="0">
              <a:solidFill>
                <a:schemeClr val="tx1"/>
              </a:solidFill>
              <a:latin typeface="Arial" panose="020B0604020202020204" pitchFamily="34" charset="0"/>
              <a:ea typeface="Helvetica Light"/>
              <a:cs typeface="Arial" panose="020B0604020202020204" pitchFamily="34" charset="0"/>
            </a:rPr>
            <a:t> Computationally efficient but parameter identification is labor-intensive</a:t>
          </a:r>
        </a:p>
      </dgm:t>
    </dgm:pt>
    <dgm:pt modelId="{CBAA5492-2A3D-4737-AF74-CEA579657886}" type="parTrans" cxnId="{3F774100-1116-41E6-B466-873C24C856F7}">
      <dgm:prSet/>
      <dgm:spPr/>
      <dgm:t>
        <a:bodyPr/>
        <a:lstStyle/>
        <a:p>
          <a:endParaRPr lang="en-US" sz="2800">
            <a:solidFill>
              <a:schemeClr val="tx1"/>
            </a:solidFill>
            <a:latin typeface="Arial" panose="020B0604020202020204" pitchFamily="34" charset="0"/>
            <a:cs typeface="Arial" panose="020B0604020202020204" pitchFamily="34" charset="0"/>
          </a:endParaRPr>
        </a:p>
      </dgm:t>
    </dgm:pt>
    <dgm:pt modelId="{8AB66EDC-FBB6-48FF-BB4B-2F23A75DF110}" type="sibTrans" cxnId="{3F774100-1116-41E6-B466-873C24C856F7}">
      <dgm:prSet/>
      <dgm:spPr/>
      <dgm:t>
        <a:bodyPr/>
        <a:lstStyle/>
        <a:p>
          <a:endParaRPr lang="en-US" sz="2800">
            <a:solidFill>
              <a:schemeClr val="tx1"/>
            </a:solidFill>
            <a:latin typeface="Arial" panose="020B0604020202020204" pitchFamily="34" charset="0"/>
            <a:cs typeface="Arial" panose="020B0604020202020204" pitchFamily="34" charset="0"/>
          </a:endParaRPr>
        </a:p>
      </dgm:t>
    </dgm:pt>
    <dgm:pt modelId="{4EB93FDA-B33B-442E-843F-8A16C4B450DB}">
      <dgm:prSet phldrT="[Text]" custT="1"/>
      <dgm:spPr>
        <a:solidFill>
          <a:schemeClr val="accent3">
            <a:lumMod val="40000"/>
            <a:lumOff val="60000"/>
            <a:alpha val="90000"/>
          </a:schemeClr>
        </a:solidFill>
        <a:ln w="10795" cap="flat" cmpd="sng" algn="ctr">
          <a:solidFill>
            <a:srgbClr val="56AE31">
              <a:alpha val="90000"/>
              <a:tint val="40000"/>
              <a:hueOff val="0"/>
              <a:satOff val="0"/>
              <a:lumOff val="0"/>
              <a:alphaOff val="0"/>
            </a:srgbClr>
          </a:solidFill>
          <a:prstDash val="solid"/>
        </a:ln>
        <a:effectLst/>
      </dgm:spPr>
      <dgm:t>
        <a:bodyPr spcFirstLastPara="0" vert="horz" wrap="square" lIns="74676" tIns="74676" rIns="99568" bIns="112014" numCol="1" spcCol="1270" anchor="t" anchorCtr="0"/>
        <a:lstStyle/>
        <a:p>
          <a:pPr>
            <a:buFont typeface="Wingdings" panose="05000000000000000000" pitchFamily="2" charset="2"/>
            <a:buChar char="Ø"/>
          </a:pPr>
          <a:r>
            <a:rPr lang="en-US" sz="2800" kern="1200" dirty="0">
              <a:latin typeface="Arial" panose="020B0604020202020204" pitchFamily="34" charset="0"/>
              <a:cs typeface="Arial" panose="020B0604020202020204" pitchFamily="34" charset="0"/>
            </a:rPr>
            <a:t> Require substantial training data</a:t>
          </a:r>
          <a:endParaRPr lang="en-US" sz="2800" b="0" i="0" u="none" strike="noStrike" kern="1200" baseline="0" dirty="0">
            <a:solidFill>
              <a:schemeClr val="tx1"/>
            </a:solidFill>
            <a:latin typeface="Arial" panose="020B0604020202020204" pitchFamily="34" charset="0"/>
            <a:ea typeface="+mn-ea"/>
            <a:cs typeface="Arial" panose="020B0604020202020204" pitchFamily="34" charset="0"/>
          </a:endParaRPr>
        </a:p>
      </dgm:t>
    </dgm:pt>
    <dgm:pt modelId="{3A091AE9-A2B8-4937-87C6-D021CD16DC1B}" type="parTrans" cxnId="{341FA5BF-7AD8-4352-8B2B-2446CA68A34F}">
      <dgm:prSet/>
      <dgm:spPr/>
      <dgm:t>
        <a:bodyPr/>
        <a:lstStyle/>
        <a:p>
          <a:endParaRPr lang="en-US" sz="2800">
            <a:latin typeface="Arial" panose="020B0604020202020204" pitchFamily="34" charset="0"/>
            <a:cs typeface="Arial" panose="020B0604020202020204" pitchFamily="34" charset="0"/>
          </a:endParaRPr>
        </a:p>
      </dgm:t>
    </dgm:pt>
    <dgm:pt modelId="{70B13E0F-E790-43B4-8967-F4D9B0A0D185}" type="sibTrans" cxnId="{341FA5BF-7AD8-4352-8B2B-2446CA68A34F}">
      <dgm:prSet/>
      <dgm:spPr/>
      <dgm:t>
        <a:bodyPr/>
        <a:lstStyle/>
        <a:p>
          <a:endParaRPr lang="en-US" sz="2800">
            <a:latin typeface="Arial" panose="020B0604020202020204" pitchFamily="34" charset="0"/>
            <a:cs typeface="Arial" panose="020B0604020202020204" pitchFamily="34" charset="0"/>
          </a:endParaRPr>
        </a:p>
      </dgm:t>
    </dgm:pt>
    <dgm:pt modelId="{D0BC4CA8-2B6C-4897-827C-4AC28CE044D9}">
      <dgm:prSet custT="1"/>
      <dgm:spPr>
        <a:solidFill>
          <a:schemeClr val="accent3">
            <a:lumMod val="40000"/>
            <a:lumOff val="60000"/>
            <a:alpha val="90000"/>
          </a:schemeClr>
        </a:solidFill>
      </dgm:spPr>
      <dgm:t>
        <a:bodyPr/>
        <a:lstStyle/>
        <a:p>
          <a:pPr>
            <a:buFont typeface="Wingdings" panose="05000000000000000000" pitchFamily="2" charset="2"/>
            <a:buChar char="Ø"/>
          </a:pPr>
          <a:r>
            <a:rPr lang="en-US" sz="2800" b="0" i="0" u="none" strike="noStrike" kern="1200" baseline="0" dirty="0">
              <a:solidFill>
                <a:schemeClr val="tx1"/>
              </a:solidFill>
              <a:latin typeface="Arial" panose="020B0604020202020204" pitchFamily="34" charset="0"/>
              <a:ea typeface="Helvetica Light"/>
              <a:cs typeface="Arial" panose="020B0604020202020204" pitchFamily="34" charset="0"/>
            </a:rPr>
            <a:t> Require periodic recalibration for aging effects</a:t>
          </a:r>
        </a:p>
      </dgm:t>
    </dgm:pt>
    <dgm:pt modelId="{E6EFCFD7-839B-4F7D-8B85-A4D9AA514151}" type="parTrans" cxnId="{AD9364A5-0007-4034-AA04-681AC2DABEB4}">
      <dgm:prSet/>
      <dgm:spPr/>
      <dgm:t>
        <a:bodyPr/>
        <a:lstStyle/>
        <a:p>
          <a:endParaRPr lang="en-US"/>
        </a:p>
      </dgm:t>
    </dgm:pt>
    <dgm:pt modelId="{DA28123A-F7BB-4C07-BB39-8651EC621CB1}" type="sibTrans" cxnId="{AD9364A5-0007-4034-AA04-681AC2DABEB4}">
      <dgm:prSet/>
      <dgm:spPr/>
      <dgm:t>
        <a:bodyPr/>
        <a:lstStyle/>
        <a:p>
          <a:endParaRPr lang="en-US"/>
        </a:p>
      </dgm:t>
    </dgm:pt>
    <dgm:pt modelId="{B4EF5A19-2C43-4239-B8C9-568E550A50B8}" type="pres">
      <dgm:prSet presAssocID="{4056A85F-EC90-437F-91C1-361BF0B71703}" presName="Name0" presStyleCnt="0">
        <dgm:presLayoutVars>
          <dgm:dir/>
          <dgm:animLvl val="lvl"/>
          <dgm:resizeHandles val="exact"/>
        </dgm:presLayoutVars>
      </dgm:prSet>
      <dgm:spPr/>
    </dgm:pt>
    <dgm:pt modelId="{AE911E0D-EB6B-40E2-AA9A-6EAF35A6D3A2}" type="pres">
      <dgm:prSet presAssocID="{5B688210-5742-49A7-8981-47910689E4BF}" presName="composite" presStyleCnt="0"/>
      <dgm:spPr/>
    </dgm:pt>
    <dgm:pt modelId="{0953E53F-7712-4146-8926-5812748032CB}" type="pres">
      <dgm:prSet presAssocID="{5B688210-5742-49A7-8981-47910689E4BF}" presName="parTx" presStyleLbl="alignNode1" presStyleIdx="0" presStyleCnt="5">
        <dgm:presLayoutVars>
          <dgm:chMax val="0"/>
          <dgm:chPref val="0"/>
          <dgm:bulletEnabled val="1"/>
        </dgm:presLayoutVars>
      </dgm:prSet>
      <dgm:spPr/>
    </dgm:pt>
    <dgm:pt modelId="{B9BC2699-CF24-4112-8C39-DF4627C21DBE}" type="pres">
      <dgm:prSet presAssocID="{5B688210-5742-49A7-8981-47910689E4BF}" presName="desTx" presStyleLbl="alignAccFollowNode1" presStyleIdx="0" presStyleCnt="5">
        <dgm:presLayoutVars>
          <dgm:bulletEnabled val="1"/>
        </dgm:presLayoutVars>
      </dgm:prSet>
      <dgm:spPr/>
    </dgm:pt>
    <dgm:pt modelId="{E4D5FA3B-963A-438D-B419-54753F9B7900}" type="pres">
      <dgm:prSet presAssocID="{3B09EEB1-FABB-486C-BD03-98B3C9DEA500}" presName="space" presStyleCnt="0"/>
      <dgm:spPr/>
    </dgm:pt>
    <dgm:pt modelId="{55E435F4-6E37-456A-AA0D-CE4B340E35FC}" type="pres">
      <dgm:prSet presAssocID="{93FDCA33-7400-417D-BF03-953C97B7B8A6}" presName="composite" presStyleCnt="0"/>
      <dgm:spPr/>
    </dgm:pt>
    <dgm:pt modelId="{8B4678CB-CD00-4360-BDCB-D485A1653B26}" type="pres">
      <dgm:prSet presAssocID="{93FDCA33-7400-417D-BF03-953C97B7B8A6}" presName="parTx" presStyleLbl="alignNode1" presStyleIdx="1" presStyleCnt="5">
        <dgm:presLayoutVars>
          <dgm:chMax val="0"/>
          <dgm:chPref val="0"/>
          <dgm:bulletEnabled val="1"/>
        </dgm:presLayoutVars>
      </dgm:prSet>
      <dgm:spPr>
        <a:xfrm>
          <a:off x="2321110" y="685377"/>
          <a:ext cx="2031413" cy="619519"/>
        </a:xfrm>
        <a:prstGeom prst="rect">
          <a:avLst/>
        </a:prstGeom>
      </dgm:spPr>
    </dgm:pt>
    <dgm:pt modelId="{463E61B1-8FD7-4455-AA96-D659B745F950}" type="pres">
      <dgm:prSet presAssocID="{93FDCA33-7400-417D-BF03-953C97B7B8A6}" presName="desTx" presStyleLbl="alignAccFollowNode1" presStyleIdx="1" presStyleCnt="5">
        <dgm:presLayoutVars>
          <dgm:bulletEnabled val="1"/>
        </dgm:presLayoutVars>
      </dgm:prSet>
      <dgm:spPr>
        <a:xfrm>
          <a:off x="3047990" y="499445"/>
          <a:ext cx="2669780" cy="1575630"/>
        </a:xfrm>
        <a:prstGeom prst="rect">
          <a:avLst/>
        </a:prstGeom>
      </dgm:spPr>
    </dgm:pt>
    <dgm:pt modelId="{8A458579-01FE-4827-82CF-2B4CA3B689F8}" type="pres">
      <dgm:prSet presAssocID="{86EBF135-D184-4794-A7FA-201959A10140}" presName="space" presStyleCnt="0"/>
      <dgm:spPr/>
    </dgm:pt>
    <dgm:pt modelId="{BB3259D6-6192-4743-ADA8-DE4DC4DA43A7}" type="pres">
      <dgm:prSet presAssocID="{83A294CC-BA2F-48DA-BEFA-D76D5D1A348A}" presName="composite" presStyleCnt="0"/>
      <dgm:spPr/>
    </dgm:pt>
    <dgm:pt modelId="{C6FE58D8-4685-4524-81B0-4D65B33F82AE}" type="pres">
      <dgm:prSet presAssocID="{83A294CC-BA2F-48DA-BEFA-D76D5D1A348A}" presName="parTx" presStyleLbl="alignNode1" presStyleIdx="2" presStyleCnt="5">
        <dgm:presLayoutVars>
          <dgm:chMax val="0"/>
          <dgm:chPref val="0"/>
          <dgm:bulletEnabled val="1"/>
        </dgm:presLayoutVars>
      </dgm:prSet>
      <dgm:spPr>
        <a:xfrm>
          <a:off x="4636921" y="685377"/>
          <a:ext cx="2031413" cy="619519"/>
        </a:xfrm>
        <a:prstGeom prst="rect">
          <a:avLst/>
        </a:prstGeom>
      </dgm:spPr>
    </dgm:pt>
    <dgm:pt modelId="{0DC3BFCA-74F5-4A25-A206-87BCEBF6AC6A}" type="pres">
      <dgm:prSet presAssocID="{83A294CC-BA2F-48DA-BEFA-D76D5D1A348A}" presName="desTx" presStyleLbl="alignAccFollowNode1" presStyleIdx="2" presStyleCnt="5">
        <dgm:presLayoutVars>
          <dgm:bulletEnabled val="1"/>
        </dgm:presLayoutVars>
      </dgm:prSet>
      <dgm:spPr>
        <a:xfrm>
          <a:off x="6091540" y="499445"/>
          <a:ext cx="2669780" cy="1575630"/>
        </a:xfrm>
        <a:prstGeom prst="rect">
          <a:avLst/>
        </a:prstGeom>
      </dgm:spPr>
    </dgm:pt>
    <dgm:pt modelId="{F811AE85-E212-47A6-9517-85FBE237130A}" type="pres">
      <dgm:prSet presAssocID="{E9470440-C9B5-490D-A106-0862FECA6720}" presName="space" presStyleCnt="0"/>
      <dgm:spPr/>
    </dgm:pt>
    <dgm:pt modelId="{C1C62873-CAD8-443B-8C50-6C712D9E2A8C}" type="pres">
      <dgm:prSet presAssocID="{E494CCDE-FD78-43DE-870F-F95DCCB9369C}" presName="composite" presStyleCnt="0"/>
      <dgm:spPr/>
    </dgm:pt>
    <dgm:pt modelId="{8A0D005B-B364-42B9-BDE6-E752E2464D47}" type="pres">
      <dgm:prSet presAssocID="{E494CCDE-FD78-43DE-870F-F95DCCB9369C}" presName="parTx" presStyleLbl="alignNode1" presStyleIdx="3" presStyleCnt="5">
        <dgm:presLayoutVars>
          <dgm:chMax val="0"/>
          <dgm:chPref val="0"/>
          <dgm:bulletEnabled val="1"/>
        </dgm:presLayoutVars>
      </dgm:prSet>
      <dgm:spPr>
        <a:xfrm>
          <a:off x="6952732" y="685377"/>
          <a:ext cx="2031413" cy="619519"/>
        </a:xfrm>
        <a:prstGeom prst="rect">
          <a:avLst/>
        </a:prstGeom>
      </dgm:spPr>
    </dgm:pt>
    <dgm:pt modelId="{0369F0EF-58CB-4814-979A-D7F409780B32}" type="pres">
      <dgm:prSet presAssocID="{E494CCDE-FD78-43DE-870F-F95DCCB9369C}" presName="desTx" presStyleLbl="alignAccFollowNode1" presStyleIdx="3" presStyleCnt="5">
        <dgm:presLayoutVars>
          <dgm:bulletEnabled val="1"/>
        </dgm:presLayoutVars>
      </dgm:prSet>
      <dgm:spPr>
        <a:xfrm>
          <a:off x="9135090" y="499445"/>
          <a:ext cx="2669780" cy="1575630"/>
        </a:xfrm>
        <a:prstGeom prst="rect">
          <a:avLst/>
        </a:prstGeom>
      </dgm:spPr>
    </dgm:pt>
    <dgm:pt modelId="{8C96A704-A889-437F-A8D0-BAA20F0A191C}" type="pres">
      <dgm:prSet presAssocID="{1A1520E2-79EC-46B3-861E-F518DDC7787C}" presName="space" presStyleCnt="0"/>
      <dgm:spPr/>
    </dgm:pt>
    <dgm:pt modelId="{9AFF9493-68F7-4B25-AFB9-A9E7C9F36384}" type="pres">
      <dgm:prSet presAssocID="{C00BF9FD-A2B9-4096-9F3A-41E67209B353}" presName="composite" presStyleCnt="0"/>
      <dgm:spPr/>
    </dgm:pt>
    <dgm:pt modelId="{74BB8212-021B-4940-8DC4-2BD69897E980}" type="pres">
      <dgm:prSet presAssocID="{C00BF9FD-A2B9-4096-9F3A-41E67209B353}" presName="parTx" presStyleLbl="alignNode1" presStyleIdx="4" presStyleCnt="5" custScaleY="111476" custLinFactNeighborX="-498" custLinFactNeighborY="-6421">
        <dgm:presLayoutVars>
          <dgm:chMax val="0"/>
          <dgm:chPref val="0"/>
          <dgm:bulletEnabled val="1"/>
        </dgm:presLayoutVars>
      </dgm:prSet>
      <dgm:spPr>
        <a:xfrm>
          <a:off x="9268543" y="544296"/>
          <a:ext cx="2031413" cy="803585"/>
        </a:xfrm>
        <a:prstGeom prst="rect">
          <a:avLst/>
        </a:prstGeom>
      </dgm:spPr>
    </dgm:pt>
    <dgm:pt modelId="{5A0AF21B-D23E-47BB-AF65-7DD748AEF951}" type="pres">
      <dgm:prSet presAssocID="{C00BF9FD-A2B9-4096-9F3A-41E67209B353}" presName="desTx" presStyleLbl="alignAccFollowNode1" presStyleIdx="4" presStyleCnt="5" custLinFactNeighborX="261" custLinFactNeighborY="304">
        <dgm:presLayoutVars>
          <dgm:bulletEnabled val="1"/>
        </dgm:presLayoutVars>
      </dgm:prSet>
      <dgm:spPr>
        <a:prstGeom prst="rect">
          <a:avLst/>
        </a:prstGeom>
      </dgm:spPr>
    </dgm:pt>
  </dgm:ptLst>
  <dgm:cxnLst>
    <dgm:cxn modelId="{3F774100-1116-41E6-B466-873C24C856F7}" srcId="{E494CCDE-FD78-43DE-870F-F95DCCB9369C}" destId="{9E58B459-8FE5-4C63-948D-C77D0A40D34E}" srcOrd="2" destOrd="0" parTransId="{CBAA5492-2A3D-4737-AF74-CEA579657886}" sibTransId="{8AB66EDC-FBB6-48FF-BB4B-2F23A75DF110}"/>
    <dgm:cxn modelId="{1668A704-B785-4C81-9C86-1081A5F6CB91}" srcId="{4056A85F-EC90-437F-91C1-361BF0B71703}" destId="{C00BF9FD-A2B9-4096-9F3A-41E67209B353}" srcOrd="4" destOrd="0" parTransId="{491FB87C-6EFB-47B5-80BC-196E70E99542}" sibTransId="{B3529E0A-813D-48A2-A264-DB4995A0EED9}"/>
    <dgm:cxn modelId="{A7066414-FB77-417F-B728-A6B35321F9EF}" srcId="{4056A85F-EC90-437F-91C1-361BF0B71703}" destId="{83A294CC-BA2F-48DA-BEFA-D76D5D1A348A}" srcOrd="2" destOrd="0" parTransId="{147CB721-8B6F-465F-B8BB-1247541B813F}" sibTransId="{E9470440-C9B5-490D-A106-0862FECA6720}"/>
    <dgm:cxn modelId="{F08B2A19-9EE6-431E-93BC-8A3E2775DCD8}" type="presOf" srcId="{C00BF9FD-A2B9-4096-9F3A-41E67209B353}" destId="{74BB8212-021B-4940-8DC4-2BD69897E980}" srcOrd="0" destOrd="0" presId="urn:microsoft.com/office/officeart/2005/8/layout/hList1"/>
    <dgm:cxn modelId="{AEDC541F-6EC3-46D1-8A5C-A7BFABA4294B}" type="presOf" srcId="{7A254B64-5564-4620-9628-F06CA83D0A37}" destId="{0DC3BFCA-74F5-4A25-A206-87BCEBF6AC6A}" srcOrd="0" destOrd="2" presId="urn:microsoft.com/office/officeart/2005/8/layout/hList1"/>
    <dgm:cxn modelId="{E5ECC22A-3F52-4758-85FF-507CBA29EF1D}" srcId="{E494CCDE-FD78-43DE-870F-F95DCCB9369C}" destId="{C54E25EC-982D-4881-B80D-48822EEFEB68}" srcOrd="0" destOrd="0" parTransId="{91DF1D8A-5743-481A-B3C3-810754E1919A}" sibTransId="{C250211B-7397-4321-888D-C291B23A0849}"/>
    <dgm:cxn modelId="{8958592E-5F76-4839-829F-7648F7221B64}" srcId="{4056A85F-EC90-437F-91C1-361BF0B71703}" destId="{E494CCDE-FD78-43DE-870F-F95DCCB9369C}" srcOrd="3" destOrd="0" parTransId="{ACB7CE81-9AA5-401A-9105-8FBE85A6D261}" sibTransId="{1A1520E2-79EC-46B3-861E-F518DDC7787C}"/>
    <dgm:cxn modelId="{9A278531-A2D6-4E46-A427-585EED1DA019}" srcId="{93FDCA33-7400-417D-BF03-953C97B7B8A6}" destId="{83F6A9E9-06FE-47E2-A5CA-08EC4AE3CBFB}" srcOrd="2" destOrd="0" parTransId="{61A208CE-672B-441D-822E-67B49B98389A}" sibTransId="{3063DA3A-B6E0-4BA1-A5AE-D16BBC72B22F}"/>
    <dgm:cxn modelId="{D4312A32-2720-44AF-B415-694E087D84E4}" srcId="{4056A85F-EC90-437F-91C1-361BF0B71703}" destId="{5B688210-5742-49A7-8981-47910689E4BF}" srcOrd="0" destOrd="0" parTransId="{0C4AF0B7-7534-49A7-9B94-B74573E5F798}" sibTransId="{3B09EEB1-FABB-486C-BD03-98B3C9DEA500}"/>
    <dgm:cxn modelId="{BC99E232-07C3-43E1-8335-27FF1F933E37}" type="presOf" srcId="{0D45C310-2CB8-44CC-9AB0-9444D1954837}" destId="{5A0AF21B-D23E-47BB-AF65-7DD748AEF951}" srcOrd="0" destOrd="0" presId="urn:microsoft.com/office/officeart/2005/8/layout/hList1"/>
    <dgm:cxn modelId="{D7D8813B-0C17-4D28-88BD-8B6A8A6DD4E5}" srcId="{E494CCDE-FD78-43DE-870F-F95DCCB9369C}" destId="{EA971771-CFEE-42F1-A4D0-77DE9803B8B8}" srcOrd="1" destOrd="0" parTransId="{ED3A09EB-3BDF-49AA-B78B-059F8CE6ACB9}" sibTransId="{7D96150D-8C14-4D11-A125-50D0FCCC39A7}"/>
    <dgm:cxn modelId="{2F07BE5C-B692-42BC-A307-DF3BB067A83E}" srcId="{E494CCDE-FD78-43DE-870F-F95DCCB9369C}" destId="{278BBB51-49A8-4B32-A34D-3D8F23E4D55E}" srcOrd="3" destOrd="0" parTransId="{C34D65D4-58BD-4E6C-914E-0F8BB749D404}" sibTransId="{0A0A1080-2178-4CB5-97F6-E690190DDBA8}"/>
    <dgm:cxn modelId="{C0EDB366-7435-488B-9860-FC077948A47A}" type="presOf" srcId="{93FDCA33-7400-417D-BF03-953C97B7B8A6}" destId="{8B4678CB-CD00-4360-BDCB-D485A1653B26}" srcOrd="0" destOrd="0" presId="urn:microsoft.com/office/officeart/2005/8/layout/hList1"/>
    <dgm:cxn modelId="{3CE06248-A455-447F-A271-710D8AB93A6B}" srcId="{93FDCA33-7400-417D-BF03-953C97B7B8A6}" destId="{4DC1EDA1-64EB-4BCE-B9FF-7C8F8FB0AF4D}" srcOrd="0" destOrd="0" parTransId="{63DD0B96-882D-4E18-A26B-A48C38E1E6FC}" sibTransId="{DEE1F784-0128-44B6-8066-9222F75C3F95}"/>
    <dgm:cxn modelId="{3F3B8652-4944-4B8E-A56A-3CFE5235CF4D}" type="presOf" srcId="{9E58B459-8FE5-4C63-948D-C77D0A40D34E}" destId="{0369F0EF-58CB-4814-979A-D7F409780B32}" srcOrd="0" destOrd="2" presId="urn:microsoft.com/office/officeart/2005/8/layout/hList1"/>
    <dgm:cxn modelId="{AA691873-EAED-4F8F-B5F9-0D0D761298E7}" srcId="{93FDCA33-7400-417D-BF03-953C97B7B8A6}" destId="{DB082ECE-476C-4CE9-A3A9-F6ACEC2DA83C}" srcOrd="3" destOrd="0" parTransId="{7254BBF1-79D3-4B76-A278-34CD3225B41A}" sibTransId="{2A20A23F-B249-419B-A50F-195835FEFAA9}"/>
    <dgm:cxn modelId="{91513174-AD61-4DB4-95C6-CE149080043E}" type="presOf" srcId="{C476572D-8B52-41AE-87A5-31A7D9576CE9}" destId="{463E61B1-8FD7-4455-AA96-D659B745F950}" srcOrd="0" destOrd="1" presId="urn:microsoft.com/office/officeart/2005/8/layout/hList1"/>
    <dgm:cxn modelId="{6BCEFC76-BEA0-4537-8ADE-3E2483039225}" type="presOf" srcId="{4CC9429B-3550-4A12-8D28-AC6AF13C3EA6}" destId="{B9BC2699-CF24-4112-8C39-DF4627C21DBE}" srcOrd="0" destOrd="1" presId="urn:microsoft.com/office/officeart/2005/8/layout/hList1"/>
    <dgm:cxn modelId="{A5DAE27C-3796-4AD6-B7C5-5D5122619436}" srcId="{4056A85F-EC90-437F-91C1-361BF0B71703}" destId="{93FDCA33-7400-417D-BF03-953C97B7B8A6}" srcOrd="1" destOrd="0" parTransId="{A1A4727F-35C2-4FEA-AB51-7546CA4E4218}" sibTransId="{86EBF135-D184-4794-A7FA-201959A10140}"/>
    <dgm:cxn modelId="{8E2D9581-32D8-4F2E-80A6-1195C7F14575}" srcId="{5B688210-5742-49A7-8981-47910689E4BF}" destId="{4CC9429B-3550-4A12-8D28-AC6AF13C3EA6}" srcOrd="1" destOrd="0" parTransId="{A4E6EEDE-1806-4337-A8DB-ACEBD046E835}" sibTransId="{F6D7F278-FE13-472C-8DBC-4C0F01BC9609}"/>
    <dgm:cxn modelId="{9F686B8C-9EBE-491A-9A56-15AFE1E75CFD}" type="presOf" srcId="{4EB93FDA-B33B-442E-843F-8A16C4B450DB}" destId="{5A0AF21B-D23E-47BB-AF65-7DD748AEF951}" srcOrd="0" destOrd="1" presId="urn:microsoft.com/office/officeart/2005/8/layout/hList1"/>
    <dgm:cxn modelId="{F487738D-80B3-4190-9644-19CBB430B18C}" type="presOf" srcId="{278BBB51-49A8-4B32-A34D-3D8F23E4D55E}" destId="{0369F0EF-58CB-4814-979A-D7F409780B32}" srcOrd="0" destOrd="3" presId="urn:microsoft.com/office/officeart/2005/8/layout/hList1"/>
    <dgm:cxn modelId="{A893DA8E-8AD8-4700-AE60-1291CD70F05B}" type="presOf" srcId="{83A294CC-BA2F-48DA-BEFA-D76D5D1A348A}" destId="{C6FE58D8-4685-4524-81B0-4D65B33F82AE}" srcOrd="0" destOrd="0" presId="urn:microsoft.com/office/officeart/2005/8/layout/hList1"/>
    <dgm:cxn modelId="{B8EDEC91-2465-4DC0-97BD-EFE5EAE282D1}" srcId="{83A294CC-BA2F-48DA-BEFA-D76D5D1A348A}" destId="{B1F2584B-7CF9-4EF2-A773-5DEEF8344E6C}" srcOrd="1" destOrd="0" parTransId="{DF56592D-ACDD-49FC-8404-517818F366DF}" sibTransId="{F5D9CE1D-4E34-459F-BA8E-6AE364C9EDF9}"/>
    <dgm:cxn modelId="{67958F92-96D8-4642-83EC-99A3AB8DCC97}" srcId="{C00BF9FD-A2B9-4096-9F3A-41E67209B353}" destId="{0D45C310-2CB8-44CC-9AB0-9444D1954837}" srcOrd="0" destOrd="0" parTransId="{8DCE8DF9-9D47-4B55-9073-AFAF79395382}" sibTransId="{359978FB-FC93-409C-BDF3-DD50AC430B68}"/>
    <dgm:cxn modelId="{542C3693-C9EE-4BB7-B9B9-EAE3C1E96E1D}" type="presOf" srcId="{C54E25EC-982D-4881-B80D-48822EEFEB68}" destId="{0369F0EF-58CB-4814-979A-D7F409780B32}" srcOrd="0" destOrd="0" presId="urn:microsoft.com/office/officeart/2005/8/layout/hList1"/>
    <dgm:cxn modelId="{3DBAC393-1F92-4A42-B146-503739F4B7B6}" type="presOf" srcId="{E494CCDE-FD78-43DE-870F-F95DCCB9369C}" destId="{8A0D005B-B364-42B9-BDE6-E752E2464D47}" srcOrd="0" destOrd="0" presId="urn:microsoft.com/office/officeart/2005/8/layout/hList1"/>
    <dgm:cxn modelId="{1A4E6096-8F9B-426A-B03A-3003D745E8A9}" type="presOf" srcId="{DB082ECE-476C-4CE9-A3A9-F6ACEC2DA83C}" destId="{463E61B1-8FD7-4455-AA96-D659B745F950}" srcOrd="0" destOrd="3" presId="urn:microsoft.com/office/officeart/2005/8/layout/hList1"/>
    <dgm:cxn modelId="{755B2B9C-0CCA-4D26-B684-4FB0A4296220}" type="presOf" srcId="{CD39A9F3-D16E-4C00-8A4F-1DFC7769B4C8}" destId="{0DC3BFCA-74F5-4A25-A206-87BCEBF6AC6A}" srcOrd="0" destOrd="0" presId="urn:microsoft.com/office/officeart/2005/8/layout/hList1"/>
    <dgm:cxn modelId="{AD9364A5-0007-4034-AA04-681AC2DABEB4}" srcId="{83A294CC-BA2F-48DA-BEFA-D76D5D1A348A}" destId="{D0BC4CA8-2B6C-4897-827C-4AC28CE044D9}" srcOrd="3" destOrd="0" parTransId="{E6EFCFD7-839B-4F7D-8B85-A4D9AA514151}" sibTransId="{DA28123A-F7BB-4C07-BB39-8651EC621CB1}"/>
    <dgm:cxn modelId="{D21EAAA5-44A2-4EE9-B6B8-1908EBD9B452}" srcId="{83A294CC-BA2F-48DA-BEFA-D76D5D1A348A}" destId="{7A254B64-5564-4620-9628-F06CA83D0A37}" srcOrd="2" destOrd="0" parTransId="{85F89F40-93E1-40A0-8F8B-F2CD8B9F2B78}" sibTransId="{1CC6CA6C-925E-4ECE-B066-6ECA59467974}"/>
    <dgm:cxn modelId="{196B76B0-7CB0-4755-BB1C-B2FBC2B4515F}" type="presOf" srcId="{B1F2584B-7CF9-4EF2-A773-5DEEF8344E6C}" destId="{0DC3BFCA-74F5-4A25-A206-87BCEBF6AC6A}" srcOrd="0" destOrd="1" presId="urn:microsoft.com/office/officeart/2005/8/layout/hList1"/>
    <dgm:cxn modelId="{E9EFE2B3-5FA8-4DF2-90AF-433CA4CB8424}" srcId="{5B688210-5742-49A7-8981-47910689E4BF}" destId="{E6B25DDF-1DE0-44D0-8382-CF66B86F03BB}" srcOrd="0" destOrd="0" parTransId="{FBDF549D-9484-4BF7-8CA4-25D31B4E37A2}" sibTransId="{8129E209-2E58-409B-AEFE-59E110833CE1}"/>
    <dgm:cxn modelId="{38D8AABE-DBB8-4D9D-86B9-30BAA062EE94}" srcId="{83A294CC-BA2F-48DA-BEFA-D76D5D1A348A}" destId="{CD39A9F3-D16E-4C00-8A4F-1DFC7769B4C8}" srcOrd="0" destOrd="0" parTransId="{DB459572-E7AF-4014-8131-FF6DBF97586F}" sibTransId="{133DAA33-9AFE-47E3-9C3B-30B185C477F7}"/>
    <dgm:cxn modelId="{341FA5BF-7AD8-4352-8B2B-2446CA68A34F}" srcId="{C00BF9FD-A2B9-4096-9F3A-41E67209B353}" destId="{4EB93FDA-B33B-442E-843F-8A16C4B450DB}" srcOrd="1" destOrd="0" parTransId="{3A091AE9-A2B8-4937-87C6-D021CD16DC1B}" sibTransId="{70B13E0F-E790-43B4-8967-F4D9B0A0D185}"/>
    <dgm:cxn modelId="{29664CC0-22C6-4475-9C52-1462089515E7}" type="presOf" srcId="{83F6A9E9-06FE-47E2-A5CA-08EC4AE3CBFB}" destId="{463E61B1-8FD7-4455-AA96-D659B745F950}" srcOrd="0" destOrd="2" presId="urn:microsoft.com/office/officeart/2005/8/layout/hList1"/>
    <dgm:cxn modelId="{51D673C2-1130-4415-AE36-55BE549C68ED}" type="presOf" srcId="{EA971771-CFEE-42F1-A4D0-77DE9803B8B8}" destId="{0369F0EF-58CB-4814-979A-D7F409780B32}" srcOrd="0" destOrd="1" presId="urn:microsoft.com/office/officeart/2005/8/layout/hList1"/>
    <dgm:cxn modelId="{2BC211D8-3DAE-42F5-9B02-078ABCD8AB61}" srcId="{93FDCA33-7400-417D-BF03-953C97B7B8A6}" destId="{C476572D-8B52-41AE-87A5-31A7D9576CE9}" srcOrd="1" destOrd="0" parTransId="{6CC4B317-7614-4DC2-93D2-FD44C2E4116F}" sibTransId="{14A1D5BD-08FE-44D0-ABF6-590873A858E3}"/>
    <dgm:cxn modelId="{72912DD8-478D-43B8-87A4-87F2FFB55D1C}" type="presOf" srcId="{4DC1EDA1-64EB-4BCE-B9FF-7C8F8FB0AF4D}" destId="{463E61B1-8FD7-4455-AA96-D659B745F950}" srcOrd="0" destOrd="0" presId="urn:microsoft.com/office/officeart/2005/8/layout/hList1"/>
    <dgm:cxn modelId="{A4B29DDD-0196-4633-8F37-77D2A74C89B6}" type="presOf" srcId="{E6B25DDF-1DE0-44D0-8382-CF66B86F03BB}" destId="{B9BC2699-CF24-4112-8C39-DF4627C21DBE}" srcOrd="0" destOrd="0" presId="urn:microsoft.com/office/officeart/2005/8/layout/hList1"/>
    <dgm:cxn modelId="{6168FDE9-D22B-4821-80A6-E39AC4BAF4DD}" type="presOf" srcId="{D0BC4CA8-2B6C-4897-827C-4AC28CE044D9}" destId="{0DC3BFCA-74F5-4A25-A206-87BCEBF6AC6A}" srcOrd="0" destOrd="3" presId="urn:microsoft.com/office/officeart/2005/8/layout/hList1"/>
    <dgm:cxn modelId="{592F3EEB-688B-433C-A39E-C743EDF29B5F}" type="presOf" srcId="{5B688210-5742-49A7-8981-47910689E4BF}" destId="{0953E53F-7712-4146-8926-5812748032CB}" srcOrd="0" destOrd="0" presId="urn:microsoft.com/office/officeart/2005/8/layout/hList1"/>
    <dgm:cxn modelId="{93179DEE-40A7-4A59-8C5F-77BCC7EBCCEC}" type="presOf" srcId="{4056A85F-EC90-437F-91C1-361BF0B71703}" destId="{B4EF5A19-2C43-4239-B8C9-568E550A50B8}" srcOrd="0" destOrd="0" presId="urn:microsoft.com/office/officeart/2005/8/layout/hList1"/>
    <dgm:cxn modelId="{22919B7D-28D6-427F-932E-285A0DAD6639}" type="presParOf" srcId="{B4EF5A19-2C43-4239-B8C9-568E550A50B8}" destId="{AE911E0D-EB6B-40E2-AA9A-6EAF35A6D3A2}" srcOrd="0" destOrd="0" presId="urn:microsoft.com/office/officeart/2005/8/layout/hList1"/>
    <dgm:cxn modelId="{88FDE7B3-BECC-4EC8-BCAA-A00B803A2477}" type="presParOf" srcId="{AE911E0D-EB6B-40E2-AA9A-6EAF35A6D3A2}" destId="{0953E53F-7712-4146-8926-5812748032CB}" srcOrd="0" destOrd="0" presId="urn:microsoft.com/office/officeart/2005/8/layout/hList1"/>
    <dgm:cxn modelId="{597B1708-142D-4FBE-83A7-D6741174ACF0}" type="presParOf" srcId="{AE911E0D-EB6B-40E2-AA9A-6EAF35A6D3A2}" destId="{B9BC2699-CF24-4112-8C39-DF4627C21DBE}" srcOrd="1" destOrd="0" presId="urn:microsoft.com/office/officeart/2005/8/layout/hList1"/>
    <dgm:cxn modelId="{24921698-E6BF-4F5F-9745-4D7A3E9D045F}" type="presParOf" srcId="{B4EF5A19-2C43-4239-B8C9-568E550A50B8}" destId="{E4D5FA3B-963A-438D-B419-54753F9B7900}" srcOrd="1" destOrd="0" presId="urn:microsoft.com/office/officeart/2005/8/layout/hList1"/>
    <dgm:cxn modelId="{33034EC9-3B92-4B63-BC9B-64DB8E975E2E}" type="presParOf" srcId="{B4EF5A19-2C43-4239-B8C9-568E550A50B8}" destId="{55E435F4-6E37-456A-AA0D-CE4B340E35FC}" srcOrd="2" destOrd="0" presId="urn:microsoft.com/office/officeart/2005/8/layout/hList1"/>
    <dgm:cxn modelId="{FBF1189F-D7AC-4468-833B-786A7CFFAD08}" type="presParOf" srcId="{55E435F4-6E37-456A-AA0D-CE4B340E35FC}" destId="{8B4678CB-CD00-4360-BDCB-D485A1653B26}" srcOrd="0" destOrd="0" presId="urn:microsoft.com/office/officeart/2005/8/layout/hList1"/>
    <dgm:cxn modelId="{B24CE2D3-4828-48B3-A5F4-1EA454B7D4A5}" type="presParOf" srcId="{55E435F4-6E37-456A-AA0D-CE4B340E35FC}" destId="{463E61B1-8FD7-4455-AA96-D659B745F950}" srcOrd="1" destOrd="0" presId="urn:microsoft.com/office/officeart/2005/8/layout/hList1"/>
    <dgm:cxn modelId="{1DBDCEBD-EBF0-4AB0-9129-6284FD74FB55}" type="presParOf" srcId="{B4EF5A19-2C43-4239-B8C9-568E550A50B8}" destId="{8A458579-01FE-4827-82CF-2B4CA3B689F8}" srcOrd="3" destOrd="0" presId="urn:microsoft.com/office/officeart/2005/8/layout/hList1"/>
    <dgm:cxn modelId="{B1913971-4F55-4B87-B8EF-CA0035A755B9}" type="presParOf" srcId="{B4EF5A19-2C43-4239-B8C9-568E550A50B8}" destId="{BB3259D6-6192-4743-ADA8-DE4DC4DA43A7}" srcOrd="4" destOrd="0" presId="urn:microsoft.com/office/officeart/2005/8/layout/hList1"/>
    <dgm:cxn modelId="{33FEB12C-004A-4A8F-838F-83675A9D87C3}" type="presParOf" srcId="{BB3259D6-6192-4743-ADA8-DE4DC4DA43A7}" destId="{C6FE58D8-4685-4524-81B0-4D65B33F82AE}" srcOrd="0" destOrd="0" presId="urn:microsoft.com/office/officeart/2005/8/layout/hList1"/>
    <dgm:cxn modelId="{3512028E-62B9-4D36-A83D-5165D44886D9}" type="presParOf" srcId="{BB3259D6-6192-4743-ADA8-DE4DC4DA43A7}" destId="{0DC3BFCA-74F5-4A25-A206-87BCEBF6AC6A}" srcOrd="1" destOrd="0" presId="urn:microsoft.com/office/officeart/2005/8/layout/hList1"/>
    <dgm:cxn modelId="{FB958076-D22B-40A3-BCBD-97D357D3068F}" type="presParOf" srcId="{B4EF5A19-2C43-4239-B8C9-568E550A50B8}" destId="{F811AE85-E212-47A6-9517-85FBE237130A}" srcOrd="5" destOrd="0" presId="urn:microsoft.com/office/officeart/2005/8/layout/hList1"/>
    <dgm:cxn modelId="{2554CDAC-3260-4990-8B5B-CB4B5DF54A58}" type="presParOf" srcId="{B4EF5A19-2C43-4239-B8C9-568E550A50B8}" destId="{C1C62873-CAD8-443B-8C50-6C712D9E2A8C}" srcOrd="6" destOrd="0" presId="urn:microsoft.com/office/officeart/2005/8/layout/hList1"/>
    <dgm:cxn modelId="{9D77F633-9589-4200-9175-18F9CD9CD840}" type="presParOf" srcId="{C1C62873-CAD8-443B-8C50-6C712D9E2A8C}" destId="{8A0D005B-B364-42B9-BDE6-E752E2464D47}" srcOrd="0" destOrd="0" presId="urn:microsoft.com/office/officeart/2005/8/layout/hList1"/>
    <dgm:cxn modelId="{AF60A40D-E9AA-470F-A534-334B2022AB5E}" type="presParOf" srcId="{C1C62873-CAD8-443B-8C50-6C712D9E2A8C}" destId="{0369F0EF-58CB-4814-979A-D7F409780B32}" srcOrd="1" destOrd="0" presId="urn:microsoft.com/office/officeart/2005/8/layout/hList1"/>
    <dgm:cxn modelId="{7DC3F7DD-4D1A-47EE-A8DC-4FE5D8F618FB}" type="presParOf" srcId="{B4EF5A19-2C43-4239-B8C9-568E550A50B8}" destId="{8C96A704-A889-437F-A8D0-BAA20F0A191C}" srcOrd="7" destOrd="0" presId="urn:microsoft.com/office/officeart/2005/8/layout/hList1"/>
    <dgm:cxn modelId="{D615DA3F-CC9A-4795-9BDD-8983EE2F1E37}" type="presParOf" srcId="{B4EF5A19-2C43-4239-B8C9-568E550A50B8}" destId="{9AFF9493-68F7-4B25-AFB9-A9E7C9F36384}" srcOrd="8" destOrd="0" presId="urn:microsoft.com/office/officeart/2005/8/layout/hList1"/>
    <dgm:cxn modelId="{170EAC3D-340A-4BFA-92DE-53B2D35C7442}" type="presParOf" srcId="{9AFF9493-68F7-4B25-AFB9-A9E7C9F36384}" destId="{74BB8212-021B-4940-8DC4-2BD69897E980}" srcOrd="0" destOrd="0" presId="urn:microsoft.com/office/officeart/2005/8/layout/hList1"/>
    <dgm:cxn modelId="{CFD2BAB3-8D9F-4060-83D2-C10E404719A9}" type="presParOf" srcId="{9AFF9493-68F7-4B25-AFB9-A9E7C9F36384}" destId="{5A0AF21B-D23E-47BB-AF65-7DD748AEF951}"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AD443D6-8B6F-45EF-9B1C-99786AE6BC9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386DDD34-A6DC-494B-8338-D152277B70FE}">
      <dgm:prSet phldrT="[Text]" custT="1"/>
      <dgm:spPr>
        <a:solidFill>
          <a:srgbClr val="FFC000"/>
        </a:solidFill>
        <a:ln w="10795" cap="flat" cmpd="sng" algn="ctr">
          <a:noFill/>
          <a:prstDash val="solid"/>
          <a:miter lim="800000"/>
        </a:ln>
        <a:effectLst/>
      </dgm:spPr>
      <dgm:t>
        <a:bodyPr spcFirstLastPara="0" vert="horz" wrap="square" lIns="68580" tIns="34290" rIns="68580" bIns="34290" numCol="1" spcCol="1270" anchor="ctr" anchorCtr="0"/>
        <a:lstStyle/>
        <a:p>
          <a:pPr marL="0" lvl="0" indent="0" algn="ctr" defTabSz="800100">
            <a:lnSpc>
              <a:spcPct val="90000"/>
            </a:lnSpc>
            <a:spcBef>
              <a:spcPct val="0"/>
            </a:spcBef>
            <a:spcAft>
              <a:spcPct val="35000"/>
            </a:spcAft>
            <a:buNone/>
          </a:pPr>
          <a:r>
            <a:rPr lang="en-US" sz="2400" b="1" i="0" u="none" strike="noStrike" kern="1200" baseline="0" dirty="0">
              <a:solidFill>
                <a:srgbClr val="303030"/>
              </a:solidFill>
              <a:latin typeface="Arial" panose="020B0604020202020204"/>
              <a:ea typeface="+mn-ea"/>
              <a:cs typeface="+mn-cs"/>
            </a:rPr>
            <a:t>1. Generalization </a:t>
          </a:r>
        </a:p>
      </dgm:t>
    </dgm:pt>
    <dgm:pt modelId="{35977185-1DF0-48BA-887B-C07140FA59FB}" type="parTrans" cxnId="{EB5EED1E-9A9F-4DC6-83C4-6E3DDCC38203}">
      <dgm:prSet/>
      <dgm:spPr/>
      <dgm:t>
        <a:bodyPr/>
        <a:lstStyle/>
        <a:p>
          <a:endParaRPr lang="en-US" sz="2400"/>
        </a:p>
      </dgm:t>
    </dgm:pt>
    <dgm:pt modelId="{E19A2440-4713-4C32-89CE-AF1D63E5481F}" type="sibTrans" cxnId="{EB5EED1E-9A9F-4DC6-83C4-6E3DDCC38203}">
      <dgm:prSet/>
      <dgm:spPr/>
      <dgm:t>
        <a:bodyPr/>
        <a:lstStyle/>
        <a:p>
          <a:endParaRPr lang="en-US" sz="2400"/>
        </a:p>
      </dgm:t>
    </dgm:pt>
    <dgm:pt modelId="{FF0F61D0-8EC4-4673-98A8-D76630DF8B20}">
      <dgm:prSet phldrT="[Text]" custT="1"/>
      <dgm:spPr>
        <a:solidFill>
          <a:schemeClr val="accent3">
            <a:lumMod val="60000"/>
            <a:lumOff val="40000"/>
            <a:alpha val="90000"/>
          </a:schemeClr>
        </a:solidFill>
        <a:ln w="10795" cap="flat" cmpd="sng" algn="ctr">
          <a:noFill/>
          <a:prstDash val="solid"/>
          <a:miter lim="800000"/>
        </a:ln>
        <a:effectLst/>
      </dgm:spPr>
      <dgm:t>
        <a:bodyPr spcFirstLastPara="0" vert="horz" wrap="square" lIns="45720" tIns="22860" rIns="45720" bIns="22860" numCol="1" spcCol="1270" anchor="ctr" anchorCtr="0"/>
        <a:lstStyle/>
        <a:p>
          <a:pPr marL="114300" lvl="1" indent="-114300" algn="l" defTabSz="533400">
            <a:lnSpc>
              <a:spcPct val="90000"/>
            </a:lnSpc>
            <a:spcBef>
              <a:spcPct val="0"/>
            </a:spcBef>
            <a:spcAft>
              <a:spcPct val="15000"/>
            </a:spcAft>
            <a:buFont typeface="Wingdings" panose="05000000000000000000" pitchFamily="2" charset="2"/>
            <a:buChar char="Ø"/>
          </a:pPr>
          <a:r>
            <a:rPr lang="en-US" sz="2400" kern="1200" dirty="0">
              <a:solidFill>
                <a:srgbClr val="282828">
                  <a:hueOff val="0"/>
                  <a:satOff val="0"/>
                  <a:lumOff val="0"/>
                  <a:alphaOff val="0"/>
                </a:srgbClr>
              </a:solidFill>
              <a:latin typeface="Arial" panose="020B0604020202020204"/>
              <a:ea typeface="+mn-ea"/>
              <a:cs typeface="+mn-cs"/>
            </a:rPr>
            <a:t> ML thermal models are generalizable to different motor types and application scenarios.</a:t>
          </a:r>
        </a:p>
      </dgm:t>
    </dgm:pt>
    <dgm:pt modelId="{73FCF52A-509C-4328-B153-3194AD99F61E}" type="parTrans" cxnId="{89CE4FC9-B12F-444B-9DF6-F12E0D4522D4}">
      <dgm:prSet/>
      <dgm:spPr/>
      <dgm:t>
        <a:bodyPr/>
        <a:lstStyle/>
        <a:p>
          <a:endParaRPr lang="en-US" sz="2400"/>
        </a:p>
      </dgm:t>
    </dgm:pt>
    <dgm:pt modelId="{A9C364EA-EE02-4CF9-9B95-105C0F0BBFC5}" type="sibTrans" cxnId="{89CE4FC9-B12F-444B-9DF6-F12E0D4522D4}">
      <dgm:prSet/>
      <dgm:spPr/>
      <dgm:t>
        <a:bodyPr/>
        <a:lstStyle/>
        <a:p>
          <a:endParaRPr lang="en-US" sz="2400"/>
        </a:p>
      </dgm:t>
    </dgm:pt>
    <dgm:pt modelId="{F9FA6DFA-3A36-4805-9D5E-B1E3D57F94D1}">
      <dgm:prSet phldrT="[Text]" custT="1"/>
      <dgm:spPr>
        <a:solidFill>
          <a:srgbClr val="FFC000"/>
        </a:solidFill>
        <a:ln w="10795" cap="flat" cmpd="sng" algn="ctr">
          <a:noFill/>
          <a:prstDash val="solid"/>
        </a:ln>
        <a:effectLst/>
      </dgm:spPr>
      <dgm:t>
        <a:bodyPr spcFirstLastPara="0" vert="horz" wrap="square" lIns="68580" tIns="34290" rIns="68580" bIns="34290" numCol="1" spcCol="1270" anchor="ctr" anchorCtr="0"/>
        <a:lstStyle/>
        <a:p>
          <a:pPr marL="0" lvl="0" indent="0" algn="ctr" defTabSz="800100">
            <a:lnSpc>
              <a:spcPct val="90000"/>
            </a:lnSpc>
            <a:spcBef>
              <a:spcPct val="0"/>
            </a:spcBef>
            <a:spcAft>
              <a:spcPct val="35000"/>
            </a:spcAft>
            <a:buNone/>
          </a:pPr>
          <a:r>
            <a:rPr lang="en-US" sz="2400" b="1" i="0" u="none" strike="noStrike" kern="1200" baseline="0" dirty="0">
              <a:solidFill>
                <a:srgbClr val="303030"/>
              </a:solidFill>
              <a:latin typeface="Arial" panose="020B0604020202020204"/>
              <a:ea typeface="+mn-ea"/>
              <a:cs typeface="+mn-cs"/>
            </a:rPr>
            <a:t>2. Automation</a:t>
          </a:r>
        </a:p>
      </dgm:t>
    </dgm:pt>
    <dgm:pt modelId="{3B3C42E8-CB64-4C95-98CF-13453D114113}" type="parTrans" cxnId="{66037829-62B6-477C-BBD0-574FC0A90DFE}">
      <dgm:prSet/>
      <dgm:spPr/>
      <dgm:t>
        <a:bodyPr/>
        <a:lstStyle/>
        <a:p>
          <a:endParaRPr lang="en-US" sz="2400"/>
        </a:p>
      </dgm:t>
    </dgm:pt>
    <dgm:pt modelId="{22AE640D-0E1D-4319-8B87-A2E90F83E9FD}" type="sibTrans" cxnId="{66037829-62B6-477C-BBD0-574FC0A90DFE}">
      <dgm:prSet/>
      <dgm:spPr/>
      <dgm:t>
        <a:bodyPr/>
        <a:lstStyle/>
        <a:p>
          <a:endParaRPr lang="en-US" sz="2400"/>
        </a:p>
      </dgm:t>
    </dgm:pt>
    <dgm:pt modelId="{68E91632-4170-48FB-815C-95D83CD94FFF}">
      <dgm:prSet phldrT="[Text]" custT="1"/>
      <dgm:spPr>
        <a:solidFill>
          <a:schemeClr val="accent3">
            <a:lumMod val="60000"/>
            <a:lumOff val="40000"/>
            <a:alpha val="90000"/>
          </a:schemeClr>
        </a:solidFill>
        <a:ln w="10795" cap="flat" cmpd="sng" algn="ctr">
          <a:noFill/>
          <a:prstDash val="solid"/>
        </a:ln>
        <a:effectLst/>
      </dgm:spPr>
      <dgm:t>
        <a:bodyPr spcFirstLastPara="0" vert="horz" wrap="square" lIns="45720" tIns="22860" rIns="45720" bIns="22860" numCol="1" spcCol="1270" anchor="ctr" anchorCtr="0"/>
        <a:lstStyle/>
        <a:p>
          <a:pPr marL="114300" lvl="1" indent="-114300" algn="l" defTabSz="533400">
            <a:lnSpc>
              <a:spcPct val="90000"/>
            </a:lnSpc>
            <a:spcBef>
              <a:spcPct val="0"/>
            </a:spcBef>
            <a:spcAft>
              <a:spcPct val="15000"/>
            </a:spcAft>
            <a:buFont typeface="Wingdings" panose="05000000000000000000" pitchFamily="2" charset="2"/>
            <a:buChar char="Ø"/>
          </a:pPr>
          <a:r>
            <a:rPr lang="en-US" sz="2400" kern="1200" dirty="0">
              <a:solidFill>
                <a:srgbClr val="282828">
                  <a:hueOff val="0"/>
                  <a:satOff val="0"/>
                  <a:lumOff val="0"/>
                  <a:alphaOff val="0"/>
                </a:srgbClr>
              </a:solidFill>
              <a:latin typeface="Arial" panose="020B0604020202020204"/>
              <a:ea typeface="+mn-ea"/>
              <a:cs typeface="+mn-cs"/>
            </a:rPr>
            <a:t> ML models can be automated. </a:t>
          </a:r>
        </a:p>
      </dgm:t>
    </dgm:pt>
    <dgm:pt modelId="{925193EB-4D33-4E61-B980-17A6A13C5BB6}" type="parTrans" cxnId="{A23F16DB-F6DF-4121-9252-2FDF4EF49772}">
      <dgm:prSet/>
      <dgm:spPr/>
      <dgm:t>
        <a:bodyPr/>
        <a:lstStyle/>
        <a:p>
          <a:endParaRPr lang="en-US" sz="2400"/>
        </a:p>
      </dgm:t>
    </dgm:pt>
    <dgm:pt modelId="{AEE70E9E-18A5-40EB-B123-746E86FF7858}" type="sibTrans" cxnId="{A23F16DB-F6DF-4121-9252-2FDF4EF49772}">
      <dgm:prSet/>
      <dgm:spPr/>
      <dgm:t>
        <a:bodyPr/>
        <a:lstStyle/>
        <a:p>
          <a:endParaRPr lang="en-US" sz="2400"/>
        </a:p>
      </dgm:t>
    </dgm:pt>
    <dgm:pt modelId="{974B100B-E3BC-4BDE-AB3A-AD4DD6A8BD94}">
      <dgm:prSet phldrT="[Text]" custT="1"/>
      <dgm:spPr>
        <a:solidFill>
          <a:srgbClr val="FFC000"/>
        </a:solidFill>
        <a:ln w="10795" cap="flat" cmpd="sng" algn="ctr">
          <a:noFill/>
          <a:prstDash val="solid"/>
        </a:ln>
        <a:effectLst/>
      </dgm:spPr>
      <dgm:t>
        <a:bodyPr spcFirstLastPara="0" vert="horz" wrap="square" lIns="68580" tIns="34290" rIns="68580" bIns="34290" numCol="1" spcCol="1270" anchor="ctr" anchorCtr="0"/>
        <a:lstStyle/>
        <a:p>
          <a:pPr marL="0" lvl="0" indent="0" algn="ctr" defTabSz="800100">
            <a:lnSpc>
              <a:spcPct val="90000"/>
            </a:lnSpc>
            <a:spcBef>
              <a:spcPct val="0"/>
            </a:spcBef>
            <a:spcAft>
              <a:spcPct val="35000"/>
            </a:spcAft>
            <a:buFont typeface="Arial" panose="020B0604020202020204" pitchFamily="34" charset="0"/>
            <a:buNone/>
          </a:pPr>
          <a:r>
            <a:rPr lang="en-US" sz="2400" b="1" i="0" u="none" strike="noStrike" kern="1200" baseline="0" dirty="0">
              <a:solidFill>
                <a:srgbClr val="303030"/>
              </a:solidFill>
              <a:latin typeface="Arial" panose="020B0604020202020204"/>
              <a:ea typeface="+mn-ea"/>
              <a:cs typeface="+mn-cs"/>
            </a:rPr>
            <a:t>3. Bypassing uncertainty </a:t>
          </a:r>
        </a:p>
      </dgm:t>
    </dgm:pt>
    <dgm:pt modelId="{721202A0-F954-49C7-A4D2-38AB87804391}" type="parTrans" cxnId="{9136001E-C4F8-4876-BB21-23898A6FE0D5}">
      <dgm:prSet/>
      <dgm:spPr/>
      <dgm:t>
        <a:bodyPr/>
        <a:lstStyle/>
        <a:p>
          <a:endParaRPr lang="en-US" sz="2400"/>
        </a:p>
      </dgm:t>
    </dgm:pt>
    <dgm:pt modelId="{78F67DF9-701B-4734-A14E-21B1D9D87845}" type="sibTrans" cxnId="{9136001E-C4F8-4876-BB21-23898A6FE0D5}">
      <dgm:prSet/>
      <dgm:spPr/>
      <dgm:t>
        <a:bodyPr/>
        <a:lstStyle/>
        <a:p>
          <a:endParaRPr lang="en-US" sz="2400"/>
        </a:p>
      </dgm:t>
    </dgm:pt>
    <dgm:pt modelId="{42156EF1-90DF-4AE3-83B0-B93116B68DB7}">
      <dgm:prSet phldrT="[Text]" custT="1"/>
      <dgm:spPr>
        <a:solidFill>
          <a:schemeClr val="accent3">
            <a:lumMod val="60000"/>
            <a:lumOff val="40000"/>
            <a:alpha val="90000"/>
          </a:schemeClr>
        </a:solidFill>
        <a:ln w="10795" cap="flat" cmpd="sng" algn="ctr">
          <a:noFill/>
          <a:prstDash val="solid"/>
        </a:ln>
        <a:effectLst/>
      </dgm:spPr>
      <dgm:t>
        <a:bodyPr spcFirstLastPara="0" vert="horz" wrap="square" lIns="45720" tIns="22860" rIns="45720" bIns="22860" numCol="1" spcCol="1270" anchor="ctr" anchorCtr="0"/>
        <a:lstStyle/>
        <a:p>
          <a:pPr marL="114300" lvl="1" indent="-114300" algn="l" defTabSz="533400">
            <a:lnSpc>
              <a:spcPct val="90000"/>
            </a:lnSpc>
            <a:spcBef>
              <a:spcPct val="0"/>
            </a:spcBef>
            <a:spcAft>
              <a:spcPct val="15000"/>
            </a:spcAft>
            <a:buFont typeface="Wingdings" panose="05000000000000000000" pitchFamily="2" charset="2"/>
            <a:buChar char="Ø"/>
          </a:pPr>
          <a:r>
            <a:rPr lang="en-US" sz="2400" kern="1200" dirty="0">
              <a:solidFill>
                <a:srgbClr val="282828">
                  <a:hueOff val="0"/>
                  <a:satOff val="0"/>
                  <a:lumOff val="0"/>
                  <a:alphaOff val="0"/>
                </a:srgbClr>
              </a:solidFill>
              <a:latin typeface="Arial" panose="020B0604020202020204"/>
              <a:ea typeface="+mn-ea"/>
              <a:cs typeface="+mn-cs"/>
            </a:rPr>
            <a:t> ML models bypass modeling uncertainty well, since they are not limited to physical assumptions. </a:t>
          </a:r>
        </a:p>
      </dgm:t>
    </dgm:pt>
    <dgm:pt modelId="{DEDA6B16-A384-403B-92D0-A23EFD62399C}" type="parTrans" cxnId="{3AB2C1AF-5A63-4224-9015-2F5027B148D4}">
      <dgm:prSet/>
      <dgm:spPr/>
      <dgm:t>
        <a:bodyPr/>
        <a:lstStyle/>
        <a:p>
          <a:endParaRPr lang="en-US" sz="2400"/>
        </a:p>
      </dgm:t>
    </dgm:pt>
    <dgm:pt modelId="{457F9847-B7BF-4109-A59C-AEE97FDB1991}" type="sibTrans" cxnId="{3AB2C1AF-5A63-4224-9015-2F5027B148D4}">
      <dgm:prSet/>
      <dgm:spPr/>
      <dgm:t>
        <a:bodyPr/>
        <a:lstStyle/>
        <a:p>
          <a:endParaRPr lang="en-US" sz="2400"/>
        </a:p>
      </dgm:t>
    </dgm:pt>
    <dgm:pt modelId="{5761C1B4-BF55-416B-A798-7DAD70F17F39}">
      <dgm:prSet phldrT="[Text]" custT="1"/>
      <dgm:spPr>
        <a:solidFill>
          <a:srgbClr val="FFC000"/>
        </a:solidFill>
        <a:ln w="10795" cap="flat" cmpd="sng" algn="ctr">
          <a:noFill/>
          <a:prstDash val="solid"/>
        </a:ln>
        <a:effectLst/>
      </dgm:spPr>
      <dgm:t>
        <a:bodyPr spcFirstLastPara="0" vert="horz" wrap="square" lIns="68580" tIns="34290" rIns="68580" bIns="34290" numCol="1" spcCol="1270" anchor="ctr" anchorCtr="0"/>
        <a:lstStyle/>
        <a:p>
          <a:pPr marL="0" lvl="0" indent="0" algn="ctr" defTabSz="800100">
            <a:lnSpc>
              <a:spcPct val="90000"/>
            </a:lnSpc>
            <a:spcBef>
              <a:spcPct val="0"/>
            </a:spcBef>
            <a:spcAft>
              <a:spcPct val="35000"/>
            </a:spcAft>
            <a:buFont typeface="Arial" panose="020B0604020202020204" pitchFamily="34" charset="0"/>
            <a:buNone/>
          </a:pPr>
          <a:r>
            <a:rPr lang="en-US" sz="2400" b="1" i="0" u="none" strike="noStrike" kern="1200" baseline="0" dirty="0">
              <a:solidFill>
                <a:srgbClr val="303030"/>
              </a:solidFill>
              <a:latin typeface="Arial" panose="020B0604020202020204"/>
              <a:ea typeface="+mn-ea"/>
              <a:cs typeface="+mn-cs"/>
            </a:rPr>
            <a:t>4.Simplicity for real-time estimation</a:t>
          </a:r>
        </a:p>
      </dgm:t>
    </dgm:pt>
    <dgm:pt modelId="{6FD96738-7BD7-4F6A-BEB2-BD0C88116A55}" type="parTrans" cxnId="{0A89F84E-0144-4A07-9088-A7ED57777330}">
      <dgm:prSet/>
      <dgm:spPr/>
      <dgm:t>
        <a:bodyPr/>
        <a:lstStyle/>
        <a:p>
          <a:endParaRPr lang="en-US" sz="2400"/>
        </a:p>
      </dgm:t>
    </dgm:pt>
    <dgm:pt modelId="{E19ED2E2-E4D4-4C74-BA3B-EE715F866D69}" type="sibTrans" cxnId="{0A89F84E-0144-4A07-9088-A7ED57777330}">
      <dgm:prSet/>
      <dgm:spPr/>
      <dgm:t>
        <a:bodyPr/>
        <a:lstStyle/>
        <a:p>
          <a:endParaRPr lang="en-US" sz="2400"/>
        </a:p>
      </dgm:t>
    </dgm:pt>
    <dgm:pt modelId="{6A078EBA-F2D7-4164-815B-EC9AC21DDEE4}">
      <dgm:prSet phldrT="[Text]" custT="1"/>
      <dgm:spPr>
        <a:solidFill>
          <a:schemeClr val="accent3">
            <a:lumMod val="60000"/>
            <a:lumOff val="40000"/>
            <a:alpha val="90000"/>
          </a:schemeClr>
        </a:solidFill>
        <a:ln w="10795" cap="flat" cmpd="sng" algn="ctr">
          <a:noFill/>
          <a:prstDash val="solid"/>
        </a:ln>
        <a:effectLst/>
      </dgm:spPr>
      <dgm:t>
        <a:bodyPr spcFirstLastPara="0" vert="horz" wrap="square" lIns="45720" tIns="22860" rIns="45720" bIns="22860" numCol="1" spcCol="1270" anchor="ctr" anchorCtr="0"/>
        <a:lstStyle/>
        <a:p>
          <a:pPr marL="114300" lvl="1" indent="-114300" algn="l" defTabSz="533400">
            <a:lnSpc>
              <a:spcPct val="90000"/>
            </a:lnSpc>
            <a:spcBef>
              <a:spcPct val="0"/>
            </a:spcBef>
            <a:spcAft>
              <a:spcPct val="15000"/>
            </a:spcAft>
            <a:buFont typeface="Wingdings" panose="05000000000000000000" pitchFamily="2" charset="2"/>
            <a:buChar char="Ø"/>
          </a:pPr>
          <a:r>
            <a:rPr lang="en-US" sz="2400" kern="1200" dirty="0">
              <a:solidFill>
                <a:srgbClr val="282828">
                  <a:hueOff val="0"/>
                  <a:satOff val="0"/>
                  <a:lumOff val="0"/>
                  <a:alphaOff val="0"/>
                </a:srgbClr>
              </a:solidFill>
              <a:latin typeface="Arial" panose="020B0604020202020204"/>
              <a:ea typeface="+mn-ea"/>
              <a:cs typeface="+mn-cs"/>
            </a:rPr>
            <a:t> Unlike CFD and FE, machine learning models can be executed in real-time.</a:t>
          </a:r>
        </a:p>
      </dgm:t>
    </dgm:pt>
    <dgm:pt modelId="{E70D0232-23D9-4F44-A44E-83DC764AE40C}" type="parTrans" cxnId="{7B83CD5F-0AFC-486D-872F-D00548D032ED}">
      <dgm:prSet/>
      <dgm:spPr/>
      <dgm:t>
        <a:bodyPr/>
        <a:lstStyle/>
        <a:p>
          <a:endParaRPr lang="en-US" sz="2400"/>
        </a:p>
      </dgm:t>
    </dgm:pt>
    <dgm:pt modelId="{FEED2BCC-565C-4507-82AD-522307EE2658}" type="sibTrans" cxnId="{7B83CD5F-0AFC-486D-872F-D00548D032ED}">
      <dgm:prSet/>
      <dgm:spPr/>
      <dgm:t>
        <a:bodyPr/>
        <a:lstStyle/>
        <a:p>
          <a:endParaRPr lang="en-US" sz="2400"/>
        </a:p>
      </dgm:t>
    </dgm:pt>
    <dgm:pt modelId="{796FD1B8-D935-4962-A6C1-3953E71A8992}">
      <dgm:prSet phldrT="[Text]" custT="1"/>
      <dgm:spPr>
        <a:solidFill>
          <a:srgbClr val="FFC000"/>
        </a:solidFill>
        <a:ln w="10795" cap="flat" cmpd="sng" algn="ctr">
          <a:noFill/>
          <a:prstDash val="solid"/>
        </a:ln>
        <a:effectLst/>
      </dgm:spPr>
      <dgm:t>
        <a:bodyPr spcFirstLastPara="0" vert="horz" wrap="square" lIns="68580" tIns="34290" rIns="68580" bIns="34290" numCol="1" spcCol="1270" anchor="ctr" anchorCtr="0"/>
        <a:lstStyle/>
        <a:p>
          <a:pPr marL="0" lvl="0" indent="0" algn="ctr" defTabSz="800100">
            <a:lnSpc>
              <a:spcPct val="90000"/>
            </a:lnSpc>
            <a:spcBef>
              <a:spcPct val="0"/>
            </a:spcBef>
            <a:spcAft>
              <a:spcPct val="35000"/>
            </a:spcAft>
            <a:buFont typeface="Arial" panose="020B0604020202020204" pitchFamily="34" charset="0"/>
            <a:buNone/>
          </a:pPr>
          <a:r>
            <a:rPr lang="en-US" sz="2400" b="1" i="0" u="none" strike="noStrike" kern="1200" baseline="0" dirty="0">
              <a:solidFill>
                <a:srgbClr val="303030"/>
              </a:solidFill>
              <a:latin typeface="Arial" panose="020B0604020202020204"/>
              <a:ea typeface="+mn-ea"/>
              <a:cs typeface="+mn-cs"/>
            </a:rPr>
            <a:t>5. Accuracy</a:t>
          </a:r>
        </a:p>
      </dgm:t>
    </dgm:pt>
    <dgm:pt modelId="{80BE2CB2-A482-4C72-816C-F7F072C104B7}" type="parTrans" cxnId="{DD88765D-A420-458F-BACB-87A2C1653AB1}">
      <dgm:prSet/>
      <dgm:spPr/>
      <dgm:t>
        <a:bodyPr/>
        <a:lstStyle/>
        <a:p>
          <a:endParaRPr lang="en-US" sz="2400"/>
        </a:p>
      </dgm:t>
    </dgm:pt>
    <dgm:pt modelId="{A680D5B1-0FB9-4F27-A32B-1BE6B5DFBC5C}" type="sibTrans" cxnId="{DD88765D-A420-458F-BACB-87A2C1653AB1}">
      <dgm:prSet/>
      <dgm:spPr/>
      <dgm:t>
        <a:bodyPr/>
        <a:lstStyle/>
        <a:p>
          <a:endParaRPr lang="en-US" sz="2400"/>
        </a:p>
      </dgm:t>
    </dgm:pt>
    <dgm:pt modelId="{4BB7884F-1CC6-4524-815E-8D451A1064FC}">
      <dgm:prSet phldrT="[Text]" custT="1"/>
      <dgm:spPr>
        <a:solidFill>
          <a:schemeClr val="accent3">
            <a:lumMod val="60000"/>
            <a:lumOff val="40000"/>
            <a:alpha val="90000"/>
          </a:schemeClr>
        </a:solidFill>
        <a:ln w="10795" cap="flat" cmpd="sng" algn="ctr">
          <a:noFill/>
          <a:prstDash val="solid"/>
        </a:ln>
        <a:effectLst/>
      </dgm:spPr>
      <dgm:t>
        <a:bodyPr spcFirstLastPara="0" vert="horz" wrap="square" lIns="45720" tIns="22860" rIns="45720" bIns="22860" numCol="1" spcCol="1270" anchor="ctr" anchorCtr="0"/>
        <a:lstStyle/>
        <a:p>
          <a:pPr marL="114300" lvl="1" indent="-114300" algn="l" defTabSz="533400">
            <a:lnSpc>
              <a:spcPct val="90000"/>
            </a:lnSpc>
            <a:spcBef>
              <a:spcPct val="0"/>
            </a:spcBef>
            <a:spcAft>
              <a:spcPct val="15000"/>
            </a:spcAft>
            <a:buFont typeface="Wingdings" panose="05000000000000000000" pitchFamily="2" charset="2"/>
            <a:buChar char="Ø"/>
          </a:pPr>
          <a:r>
            <a:rPr lang="en-US" sz="2400" kern="1200" dirty="0">
              <a:solidFill>
                <a:srgbClr val="282828">
                  <a:hueOff val="0"/>
                  <a:satOff val="0"/>
                  <a:lumOff val="0"/>
                  <a:alphaOff val="0"/>
                </a:srgbClr>
              </a:solidFill>
              <a:latin typeface="Arial" panose="020B0604020202020204"/>
              <a:ea typeface="+mn-ea"/>
              <a:cs typeface="+mn-cs"/>
            </a:rPr>
            <a:t> Despite indirect thermal modeling methods, ML thermal modeling does not suffer from severe estimation errors.</a:t>
          </a:r>
        </a:p>
      </dgm:t>
    </dgm:pt>
    <dgm:pt modelId="{FF73B563-5AD6-4DDF-93DA-E354A8E3FD57}" type="parTrans" cxnId="{064C26BC-0A32-4F20-91C8-1D1FB44CAEAB}">
      <dgm:prSet/>
      <dgm:spPr/>
      <dgm:t>
        <a:bodyPr/>
        <a:lstStyle/>
        <a:p>
          <a:endParaRPr lang="en-US" sz="2400"/>
        </a:p>
      </dgm:t>
    </dgm:pt>
    <dgm:pt modelId="{68BAD808-FAE2-4E79-8C4A-B3336A93B4E5}" type="sibTrans" cxnId="{064C26BC-0A32-4F20-91C8-1D1FB44CAEAB}">
      <dgm:prSet/>
      <dgm:spPr/>
      <dgm:t>
        <a:bodyPr/>
        <a:lstStyle/>
        <a:p>
          <a:endParaRPr lang="en-US" sz="2400"/>
        </a:p>
      </dgm:t>
    </dgm:pt>
    <dgm:pt modelId="{A6FC4EA0-C448-484F-9649-C15924A26446}">
      <dgm:prSet phldrT="[Text]" custT="1"/>
      <dgm:spPr>
        <a:solidFill>
          <a:schemeClr val="accent3">
            <a:lumMod val="60000"/>
            <a:lumOff val="40000"/>
            <a:alpha val="90000"/>
          </a:schemeClr>
        </a:solidFill>
        <a:ln w="10795" cap="flat" cmpd="sng" algn="ctr">
          <a:noFill/>
          <a:prstDash val="solid"/>
          <a:miter lim="800000"/>
        </a:ln>
        <a:effectLst/>
      </dgm:spPr>
      <dgm:t>
        <a:bodyPr spcFirstLastPara="0" vert="horz" wrap="square" lIns="45720" tIns="22860" rIns="45720" bIns="22860" numCol="1" spcCol="1270" anchor="ctr" anchorCtr="0"/>
        <a:lstStyle/>
        <a:p>
          <a:pPr marL="114300" lvl="1" indent="-114300" algn="l" defTabSz="533400">
            <a:lnSpc>
              <a:spcPct val="90000"/>
            </a:lnSpc>
            <a:spcBef>
              <a:spcPct val="0"/>
            </a:spcBef>
            <a:spcAft>
              <a:spcPct val="15000"/>
            </a:spcAft>
            <a:buFont typeface="Wingdings" panose="05000000000000000000" pitchFamily="2" charset="2"/>
            <a:buChar char="Ø"/>
          </a:pPr>
          <a:r>
            <a:rPr lang="en-US" sz="2400" kern="1200" dirty="0">
              <a:solidFill>
                <a:srgbClr val="282828">
                  <a:hueOff val="0"/>
                  <a:satOff val="0"/>
                  <a:lumOff val="0"/>
                  <a:alphaOff val="0"/>
                </a:srgbClr>
              </a:solidFill>
              <a:latin typeface="Arial" panose="020B0604020202020204"/>
              <a:ea typeface="+mn-ea"/>
              <a:cs typeface="+mn-cs"/>
            </a:rPr>
            <a:t> LPTNs are more specific to a particular motor type and require motor design and material information.</a:t>
          </a:r>
        </a:p>
      </dgm:t>
    </dgm:pt>
    <dgm:pt modelId="{C58CED99-117C-4719-A6CE-3C3C3731BE3B}" type="parTrans" cxnId="{67CD3655-B1A7-48A2-BB55-1917005F2582}">
      <dgm:prSet/>
      <dgm:spPr/>
      <dgm:t>
        <a:bodyPr/>
        <a:lstStyle/>
        <a:p>
          <a:endParaRPr lang="en-US" sz="2400"/>
        </a:p>
      </dgm:t>
    </dgm:pt>
    <dgm:pt modelId="{EBC3D13E-579D-480E-B093-7CFB82FA2480}" type="sibTrans" cxnId="{67CD3655-B1A7-48A2-BB55-1917005F2582}">
      <dgm:prSet/>
      <dgm:spPr/>
      <dgm:t>
        <a:bodyPr/>
        <a:lstStyle/>
        <a:p>
          <a:endParaRPr lang="en-US" sz="2400"/>
        </a:p>
      </dgm:t>
    </dgm:pt>
    <dgm:pt modelId="{43C708CC-5606-4701-93D3-BA365E491310}">
      <dgm:prSet phldrT="[Text]" custT="1"/>
      <dgm:spPr>
        <a:solidFill>
          <a:schemeClr val="accent3">
            <a:lumMod val="60000"/>
            <a:lumOff val="40000"/>
            <a:alpha val="90000"/>
          </a:schemeClr>
        </a:solidFill>
        <a:ln w="10795" cap="flat" cmpd="sng" algn="ctr">
          <a:noFill/>
          <a:prstDash val="solid"/>
        </a:ln>
        <a:effectLst/>
      </dgm:spPr>
      <dgm:t>
        <a:bodyPr spcFirstLastPara="0" vert="horz" wrap="square" lIns="45720" tIns="22860" rIns="45720" bIns="22860" numCol="1" spcCol="1270" anchor="ctr" anchorCtr="0"/>
        <a:lstStyle/>
        <a:p>
          <a:pPr marL="114300" lvl="1" indent="-114300" algn="l" defTabSz="533400">
            <a:lnSpc>
              <a:spcPct val="90000"/>
            </a:lnSpc>
            <a:spcBef>
              <a:spcPct val="0"/>
            </a:spcBef>
            <a:spcAft>
              <a:spcPct val="15000"/>
            </a:spcAft>
            <a:buFont typeface="Wingdings" panose="05000000000000000000" pitchFamily="2" charset="2"/>
            <a:buChar char="Ø"/>
          </a:pPr>
          <a:r>
            <a:rPr lang="en-US" sz="2400" kern="1200" dirty="0">
              <a:solidFill>
                <a:srgbClr val="282828">
                  <a:hueOff val="0"/>
                  <a:satOff val="0"/>
                  <a:lumOff val="0"/>
                  <a:alphaOff val="0"/>
                </a:srgbClr>
              </a:solidFill>
              <a:latin typeface="Arial" panose="020B0604020202020204"/>
              <a:ea typeface="+mn-ea"/>
              <a:cs typeface="+mn-cs"/>
            </a:rPr>
            <a:t> This saves time and effort in the modeling process. </a:t>
          </a:r>
        </a:p>
      </dgm:t>
    </dgm:pt>
    <dgm:pt modelId="{CA7A14B3-47E1-427E-9EEE-952ECB736727}" type="parTrans" cxnId="{A0F4017A-CFF7-4E98-B91D-B3EF48C7C389}">
      <dgm:prSet/>
      <dgm:spPr/>
      <dgm:t>
        <a:bodyPr/>
        <a:lstStyle/>
        <a:p>
          <a:endParaRPr lang="en-US" sz="2400"/>
        </a:p>
      </dgm:t>
    </dgm:pt>
    <dgm:pt modelId="{C6863DE2-DB36-40E6-B57F-C3291144CD15}" type="sibTrans" cxnId="{A0F4017A-CFF7-4E98-B91D-B3EF48C7C389}">
      <dgm:prSet/>
      <dgm:spPr/>
      <dgm:t>
        <a:bodyPr/>
        <a:lstStyle/>
        <a:p>
          <a:endParaRPr lang="en-US" sz="2400"/>
        </a:p>
      </dgm:t>
    </dgm:pt>
    <dgm:pt modelId="{3EB9C4BC-3006-49DD-8E3D-F76C4D996512}" type="pres">
      <dgm:prSet presAssocID="{6AD443D6-8B6F-45EF-9B1C-99786AE6BC9D}" presName="Name0" presStyleCnt="0">
        <dgm:presLayoutVars>
          <dgm:dir/>
          <dgm:animLvl val="lvl"/>
          <dgm:resizeHandles val="exact"/>
        </dgm:presLayoutVars>
      </dgm:prSet>
      <dgm:spPr/>
    </dgm:pt>
    <dgm:pt modelId="{16E0333C-1C66-49A0-87DD-FF91C0D4775F}" type="pres">
      <dgm:prSet presAssocID="{386DDD34-A6DC-494B-8338-D152277B70FE}" presName="linNode" presStyleCnt="0"/>
      <dgm:spPr/>
    </dgm:pt>
    <dgm:pt modelId="{3C91F260-6C2E-4A4B-9173-F5A50EE1F2B2}" type="pres">
      <dgm:prSet presAssocID="{386DDD34-A6DC-494B-8338-D152277B70FE}" presName="parentText" presStyleLbl="node1" presStyleIdx="0" presStyleCnt="5" custScaleX="61731">
        <dgm:presLayoutVars>
          <dgm:chMax val="1"/>
          <dgm:bulletEnabled val="1"/>
        </dgm:presLayoutVars>
      </dgm:prSet>
      <dgm:spPr>
        <a:xfrm>
          <a:off x="783628" y="2025"/>
          <a:ext cx="2528112" cy="885625"/>
        </a:xfrm>
        <a:prstGeom prst="roundRect">
          <a:avLst/>
        </a:prstGeom>
      </dgm:spPr>
    </dgm:pt>
    <dgm:pt modelId="{58D68A2A-E6B9-4BF1-9AF6-9A88F7030FD8}" type="pres">
      <dgm:prSet presAssocID="{386DDD34-A6DC-494B-8338-D152277B70FE}" presName="descendantText" presStyleLbl="alignAccFollowNode1" presStyleIdx="0" presStyleCnt="5">
        <dgm:presLayoutVars>
          <dgm:bulletEnabled val="1"/>
        </dgm:presLayoutVars>
      </dgm:prSet>
      <dgm:spPr>
        <a:xfrm rot="5400000">
          <a:off x="6597817" y="-3195489"/>
          <a:ext cx="708500" cy="7280655"/>
        </a:xfrm>
        <a:prstGeom prst="round2SameRect">
          <a:avLst/>
        </a:prstGeom>
      </dgm:spPr>
    </dgm:pt>
    <dgm:pt modelId="{F7CC843A-423F-4FC6-8918-C391533E1D46}" type="pres">
      <dgm:prSet presAssocID="{E19A2440-4713-4C32-89CE-AF1D63E5481F}" presName="sp" presStyleCnt="0"/>
      <dgm:spPr/>
    </dgm:pt>
    <dgm:pt modelId="{31ABF4BB-B9BD-40D7-AC32-151D6BF6B260}" type="pres">
      <dgm:prSet presAssocID="{F9FA6DFA-3A36-4805-9D5E-B1E3D57F94D1}" presName="linNode" presStyleCnt="0"/>
      <dgm:spPr/>
    </dgm:pt>
    <dgm:pt modelId="{A507D7A9-84D4-4663-A8E5-9908F914E76A}" type="pres">
      <dgm:prSet presAssocID="{F9FA6DFA-3A36-4805-9D5E-B1E3D57F94D1}" presName="parentText" presStyleLbl="node1" presStyleIdx="1" presStyleCnt="5" custScaleX="61731">
        <dgm:presLayoutVars>
          <dgm:chMax val="1"/>
          <dgm:bulletEnabled val="1"/>
        </dgm:presLayoutVars>
      </dgm:prSet>
      <dgm:spPr>
        <a:xfrm>
          <a:off x="783628" y="800902"/>
          <a:ext cx="2528112" cy="761106"/>
        </a:xfrm>
        <a:prstGeom prst="roundRect">
          <a:avLst/>
        </a:prstGeom>
      </dgm:spPr>
    </dgm:pt>
    <dgm:pt modelId="{2BB436E6-5092-4E4B-A980-441955116468}" type="pres">
      <dgm:prSet presAssocID="{F9FA6DFA-3A36-4805-9D5E-B1E3D57F94D1}" presName="descendantText" presStyleLbl="alignAccFollowNode1" presStyleIdx="1" presStyleCnt="5">
        <dgm:presLayoutVars>
          <dgm:bulletEnabled val="1"/>
        </dgm:presLayoutVars>
      </dgm:prSet>
      <dgm:spPr>
        <a:xfrm rot="5400000">
          <a:off x="6647625" y="-2458872"/>
          <a:ext cx="608884" cy="7280655"/>
        </a:xfrm>
        <a:prstGeom prst="round2SameRect">
          <a:avLst/>
        </a:prstGeom>
      </dgm:spPr>
    </dgm:pt>
    <dgm:pt modelId="{58490CB1-B3A8-4726-9989-F670FA177678}" type="pres">
      <dgm:prSet presAssocID="{22AE640D-0E1D-4319-8B87-A2E90F83E9FD}" presName="sp" presStyleCnt="0"/>
      <dgm:spPr/>
    </dgm:pt>
    <dgm:pt modelId="{BCEFEA47-C505-4877-A0F5-7E18B7E05435}" type="pres">
      <dgm:prSet presAssocID="{974B100B-E3BC-4BDE-AB3A-AD4DD6A8BD94}" presName="linNode" presStyleCnt="0"/>
      <dgm:spPr/>
    </dgm:pt>
    <dgm:pt modelId="{4F4DBC7E-4C0D-4933-BEAD-9642E930C8CF}" type="pres">
      <dgm:prSet presAssocID="{974B100B-E3BC-4BDE-AB3A-AD4DD6A8BD94}" presName="parentText" presStyleLbl="node1" presStyleIdx="2" presStyleCnt="5" custScaleX="61318">
        <dgm:presLayoutVars>
          <dgm:chMax val="1"/>
          <dgm:bulletEnabled val="1"/>
        </dgm:presLayoutVars>
      </dgm:prSet>
      <dgm:spPr>
        <a:xfrm>
          <a:off x="783628" y="1600063"/>
          <a:ext cx="2511198" cy="761106"/>
        </a:xfrm>
        <a:prstGeom prst="roundRect">
          <a:avLst/>
        </a:prstGeom>
      </dgm:spPr>
    </dgm:pt>
    <dgm:pt modelId="{3C7532AF-4038-4AB6-A0D0-FA06AF61D376}" type="pres">
      <dgm:prSet presAssocID="{974B100B-E3BC-4BDE-AB3A-AD4DD6A8BD94}" presName="descendantText" presStyleLbl="alignAccFollowNode1" presStyleIdx="2" presStyleCnt="5">
        <dgm:presLayoutVars>
          <dgm:bulletEnabled val="1"/>
        </dgm:presLayoutVars>
      </dgm:prSet>
      <dgm:spPr>
        <a:xfrm rot="5400000">
          <a:off x="6630711" y="-1659711"/>
          <a:ext cx="608884" cy="7280655"/>
        </a:xfrm>
        <a:prstGeom prst="round2SameRect">
          <a:avLst/>
        </a:prstGeom>
      </dgm:spPr>
    </dgm:pt>
    <dgm:pt modelId="{34AE349F-9D73-4BB0-92E2-BEAFFE5AF34E}" type="pres">
      <dgm:prSet presAssocID="{78F67DF9-701B-4734-A14E-21B1D9D87845}" presName="sp" presStyleCnt="0"/>
      <dgm:spPr/>
    </dgm:pt>
    <dgm:pt modelId="{A48EC9E0-0040-429A-AC3F-D90965F11233}" type="pres">
      <dgm:prSet presAssocID="{5761C1B4-BF55-416B-A798-7DAD70F17F39}" presName="linNode" presStyleCnt="0"/>
      <dgm:spPr/>
    </dgm:pt>
    <dgm:pt modelId="{52004EB0-FF0D-482C-BC55-517FFE4ADAC1}" type="pres">
      <dgm:prSet presAssocID="{5761C1B4-BF55-416B-A798-7DAD70F17F39}" presName="parentText" presStyleLbl="node1" presStyleIdx="3" presStyleCnt="5" custScaleX="61319">
        <dgm:presLayoutVars>
          <dgm:chMax val="1"/>
          <dgm:bulletEnabled val="1"/>
        </dgm:presLayoutVars>
      </dgm:prSet>
      <dgm:spPr>
        <a:xfrm>
          <a:off x="783628" y="2399224"/>
          <a:ext cx="2511239" cy="761106"/>
        </a:xfrm>
        <a:prstGeom prst="roundRect">
          <a:avLst/>
        </a:prstGeom>
      </dgm:spPr>
    </dgm:pt>
    <dgm:pt modelId="{66E9D5EB-9986-40E3-A0A9-AD0050490914}" type="pres">
      <dgm:prSet presAssocID="{5761C1B4-BF55-416B-A798-7DAD70F17F39}" presName="descendantText" presStyleLbl="alignAccFollowNode1" presStyleIdx="3" presStyleCnt="5">
        <dgm:presLayoutVars>
          <dgm:bulletEnabled val="1"/>
        </dgm:presLayoutVars>
      </dgm:prSet>
      <dgm:spPr>
        <a:xfrm rot="5400000">
          <a:off x="6630752" y="-860549"/>
          <a:ext cx="608884" cy="7280655"/>
        </a:xfrm>
        <a:prstGeom prst="round2SameRect">
          <a:avLst/>
        </a:prstGeom>
      </dgm:spPr>
    </dgm:pt>
    <dgm:pt modelId="{EEB5AD28-5954-442B-B734-5D2C50DE55FF}" type="pres">
      <dgm:prSet presAssocID="{E19ED2E2-E4D4-4C74-BA3B-EE715F866D69}" presName="sp" presStyleCnt="0"/>
      <dgm:spPr/>
    </dgm:pt>
    <dgm:pt modelId="{12BF5D68-8DF1-4DCB-A287-F90A4EFE24BF}" type="pres">
      <dgm:prSet presAssocID="{796FD1B8-D935-4962-A6C1-3953E71A8992}" presName="linNode" presStyleCnt="0"/>
      <dgm:spPr/>
    </dgm:pt>
    <dgm:pt modelId="{33AA5C18-DD86-450A-8458-D0A0CCE614B1}" type="pres">
      <dgm:prSet presAssocID="{796FD1B8-D935-4962-A6C1-3953E71A8992}" presName="parentText" presStyleLbl="node1" presStyleIdx="4" presStyleCnt="5" custScaleX="61731">
        <dgm:presLayoutVars>
          <dgm:chMax val="1"/>
          <dgm:bulletEnabled val="1"/>
        </dgm:presLayoutVars>
      </dgm:prSet>
      <dgm:spPr>
        <a:xfrm>
          <a:off x="783628" y="3198386"/>
          <a:ext cx="2528112" cy="761106"/>
        </a:xfrm>
        <a:prstGeom prst="roundRect">
          <a:avLst/>
        </a:prstGeom>
      </dgm:spPr>
    </dgm:pt>
    <dgm:pt modelId="{3EE16260-6DC6-4560-A821-52FAB4733692}" type="pres">
      <dgm:prSet presAssocID="{796FD1B8-D935-4962-A6C1-3953E71A8992}" presName="descendantText" presStyleLbl="alignAccFollowNode1" presStyleIdx="4" presStyleCnt="5">
        <dgm:presLayoutVars>
          <dgm:bulletEnabled val="1"/>
        </dgm:presLayoutVars>
      </dgm:prSet>
      <dgm:spPr>
        <a:xfrm rot="5400000">
          <a:off x="6647625" y="-61388"/>
          <a:ext cx="608884" cy="7280655"/>
        </a:xfrm>
        <a:prstGeom prst="round2SameRect">
          <a:avLst/>
        </a:prstGeom>
      </dgm:spPr>
    </dgm:pt>
  </dgm:ptLst>
  <dgm:cxnLst>
    <dgm:cxn modelId="{F51F8F05-ACAD-44FB-BA64-C3ECF7899A01}" type="presOf" srcId="{386DDD34-A6DC-494B-8338-D152277B70FE}" destId="{3C91F260-6C2E-4A4B-9173-F5A50EE1F2B2}" srcOrd="0" destOrd="0" presId="urn:microsoft.com/office/officeart/2005/8/layout/vList5"/>
    <dgm:cxn modelId="{0DD06B0B-7CF3-4950-9196-0705BCAA1050}" type="presOf" srcId="{F9FA6DFA-3A36-4805-9D5E-B1E3D57F94D1}" destId="{A507D7A9-84D4-4663-A8E5-9908F914E76A}" srcOrd="0" destOrd="0" presId="urn:microsoft.com/office/officeart/2005/8/layout/vList5"/>
    <dgm:cxn modelId="{ACC6BC0E-D22B-4BBF-A9DE-50882B12FA65}" type="presOf" srcId="{42156EF1-90DF-4AE3-83B0-B93116B68DB7}" destId="{3C7532AF-4038-4AB6-A0D0-FA06AF61D376}" srcOrd="0" destOrd="0" presId="urn:microsoft.com/office/officeart/2005/8/layout/vList5"/>
    <dgm:cxn modelId="{C0B54F14-DE1A-4B9A-B3B0-F1D8E3D4BEA2}" type="presOf" srcId="{6A078EBA-F2D7-4164-815B-EC9AC21DDEE4}" destId="{66E9D5EB-9986-40E3-A0A9-AD0050490914}" srcOrd="0" destOrd="0" presId="urn:microsoft.com/office/officeart/2005/8/layout/vList5"/>
    <dgm:cxn modelId="{9136001E-C4F8-4876-BB21-23898A6FE0D5}" srcId="{6AD443D6-8B6F-45EF-9B1C-99786AE6BC9D}" destId="{974B100B-E3BC-4BDE-AB3A-AD4DD6A8BD94}" srcOrd="2" destOrd="0" parTransId="{721202A0-F954-49C7-A4D2-38AB87804391}" sibTransId="{78F67DF9-701B-4734-A14E-21B1D9D87845}"/>
    <dgm:cxn modelId="{EB5EED1E-9A9F-4DC6-83C4-6E3DDCC38203}" srcId="{6AD443D6-8B6F-45EF-9B1C-99786AE6BC9D}" destId="{386DDD34-A6DC-494B-8338-D152277B70FE}" srcOrd="0" destOrd="0" parTransId="{35977185-1DF0-48BA-887B-C07140FA59FB}" sibTransId="{E19A2440-4713-4C32-89CE-AF1D63E5481F}"/>
    <dgm:cxn modelId="{E5033925-2F71-4096-B265-214F490D01DA}" type="presOf" srcId="{974B100B-E3BC-4BDE-AB3A-AD4DD6A8BD94}" destId="{4F4DBC7E-4C0D-4933-BEAD-9642E930C8CF}" srcOrd="0" destOrd="0" presId="urn:microsoft.com/office/officeart/2005/8/layout/vList5"/>
    <dgm:cxn modelId="{66037829-62B6-477C-BBD0-574FC0A90DFE}" srcId="{6AD443D6-8B6F-45EF-9B1C-99786AE6BC9D}" destId="{F9FA6DFA-3A36-4805-9D5E-B1E3D57F94D1}" srcOrd="1" destOrd="0" parTransId="{3B3C42E8-CB64-4C95-98CF-13453D114113}" sibTransId="{22AE640D-0E1D-4319-8B87-A2E90F83E9FD}"/>
    <dgm:cxn modelId="{97C89C3B-FA8D-4ABE-842D-80B3F98504AB}" type="presOf" srcId="{4BB7884F-1CC6-4524-815E-8D451A1064FC}" destId="{3EE16260-6DC6-4560-A821-52FAB4733692}" srcOrd="0" destOrd="0" presId="urn:microsoft.com/office/officeart/2005/8/layout/vList5"/>
    <dgm:cxn modelId="{DD88765D-A420-458F-BACB-87A2C1653AB1}" srcId="{6AD443D6-8B6F-45EF-9B1C-99786AE6BC9D}" destId="{796FD1B8-D935-4962-A6C1-3953E71A8992}" srcOrd="4" destOrd="0" parTransId="{80BE2CB2-A482-4C72-816C-F7F072C104B7}" sibTransId="{A680D5B1-0FB9-4F27-A32B-1BE6B5DFBC5C}"/>
    <dgm:cxn modelId="{14D3EC5E-4A9E-4C69-B037-B259447AA598}" type="presOf" srcId="{A6FC4EA0-C448-484F-9649-C15924A26446}" destId="{58D68A2A-E6B9-4BF1-9AF6-9A88F7030FD8}" srcOrd="0" destOrd="1" presId="urn:microsoft.com/office/officeart/2005/8/layout/vList5"/>
    <dgm:cxn modelId="{7B83CD5F-0AFC-486D-872F-D00548D032ED}" srcId="{5761C1B4-BF55-416B-A798-7DAD70F17F39}" destId="{6A078EBA-F2D7-4164-815B-EC9AC21DDEE4}" srcOrd="0" destOrd="0" parTransId="{E70D0232-23D9-4F44-A44E-83DC764AE40C}" sibTransId="{FEED2BCC-565C-4507-82AD-522307EE2658}"/>
    <dgm:cxn modelId="{4D06056D-1C60-4264-A7D0-D4BF9DEE04A1}" type="presOf" srcId="{FF0F61D0-8EC4-4673-98A8-D76630DF8B20}" destId="{58D68A2A-E6B9-4BF1-9AF6-9A88F7030FD8}" srcOrd="0" destOrd="0" presId="urn:microsoft.com/office/officeart/2005/8/layout/vList5"/>
    <dgm:cxn modelId="{0A89F84E-0144-4A07-9088-A7ED57777330}" srcId="{6AD443D6-8B6F-45EF-9B1C-99786AE6BC9D}" destId="{5761C1B4-BF55-416B-A798-7DAD70F17F39}" srcOrd="3" destOrd="0" parTransId="{6FD96738-7BD7-4F6A-BEB2-BD0C88116A55}" sibTransId="{E19ED2E2-E4D4-4C74-BA3B-EE715F866D69}"/>
    <dgm:cxn modelId="{AAAF394F-4805-45F9-973A-43D4FB7022EC}" type="presOf" srcId="{5761C1B4-BF55-416B-A798-7DAD70F17F39}" destId="{52004EB0-FF0D-482C-BC55-517FFE4ADAC1}" srcOrd="0" destOrd="0" presId="urn:microsoft.com/office/officeart/2005/8/layout/vList5"/>
    <dgm:cxn modelId="{67CD3655-B1A7-48A2-BB55-1917005F2582}" srcId="{386DDD34-A6DC-494B-8338-D152277B70FE}" destId="{A6FC4EA0-C448-484F-9649-C15924A26446}" srcOrd="1" destOrd="0" parTransId="{C58CED99-117C-4719-A6CE-3C3C3731BE3B}" sibTransId="{EBC3D13E-579D-480E-B093-7CFB82FA2480}"/>
    <dgm:cxn modelId="{A0F4017A-CFF7-4E98-B91D-B3EF48C7C389}" srcId="{F9FA6DFA-3A36-4805-9D5E-B1E3D57F94D1}" destId="{43C708CC-5606-4701-93D3-BA365E491310}" srcOrd="1" destOrd="0" parTransId="{CA7A14B3-47E1-427E-9EEE-952ECB736727}" sibTransId="{C6863DE2-DB36-40E6-B57F-C3291144CD15}"/>
    <dgm:cxn modelId="{7084B886-A0A1-43ED-97EF-057EFC64B708}" type="presOf" srcId="{6AD443D6-8B6F-45EF-9B1C-99786AE6BC9D}" destId="{3EB9C4BC-3006-49DD-8E3D-F76C4D996512}" srcOrd="0" destOrd="0" presId="urn:microsoft.com/office/officeart/2005/8/layout/vList5"/>
    <dgm:cxn modelId="{E25B7FAC-0A45-475E-AE51-5ABF89341CAC}" type="presOf" srcId="{68E91632-4170-48FB-815C-95D83CD94FFF}" destId="{2BB436E6-5092-4E4B-A980-441955116468}" srcOrd="0" destOrd="0" presId="urn:microsoft.com/office/officeart/2005/8/layout/vList5"/>
    <dgm:cxn modelId="{3AB2C1AF-5A63-4224-9015-2F5027B148D4}" srcId="{974B100B-E3BC-4BDE-AB3A-AD4DD6A8BD94}" destId="{42156EF1-90DF-4AE3-83B0-B93116B68DB7}" srcOrd="0" destOrd="0" parTransId="{DEDA6B16-A384-403B-92D0-A23EFD62399C}" sibTransId="{457F9847-B7BF-4109-A59C-AEE97FDB1991}"/>
    <dgm:cxn modelId="{064C26BC-0A32-4F20-91C8-1D1FB44CAEAB}" srcId="{796FD1B8-D935-4962-A6C1-3953E71A8992}" destId="{4BB7884F-1CC6-4524-815E-8D451A1064FC}" srcOrd="0" destOrd="0" parTransId="{FF73B563-5AD6-4DDF-93DA-E354A8E3FD57}" sibTransId="{68BAD808-FAE2-4E79-8C4A-B3336A93B4E5}"/>
    <dgm:cxn modelId="{9C4166BD-7947-4A84-8786-82012D9DA8C4}" type="presOf" srcId="{796FD1B8-D935-4962-A6C1-3953E71A8992}" destId="{33AA5C18-DD86-450A-8458-D0A0CCE614B1}" srcOrd="0" destOrd="0" presId="urn:microsoft.com/office/officeart/2005/8/layout/vList5"/>
    <dgm:cxn modelId="{89CE4FC9-B12F-444B-9DF6-F12E0D4522D4}" srcId="{386DDD34-A6DC-494B-8338-D152277B70FE}" destId="{FF0F61D0-8EC4-4673-98A8-D76630DF8B20}" srcOrd="0" destOrd="0" parTransId="{73FCF52A-509C-4328-B153-3194AD99F61E}" sibTransId="{A9C364EA-EE02-4CF9-9B95-105C0F0BBFC5}"/>
    <dgm:cxn modelId="{A23F16DB-F6DF-4121-9252-2FDF4EF49772}" srcId="{F9FA6DFA-3A36-4805-9D5E-B1E3D57F94D1}" destId="{68E91632-4170-48FB-815C-95D83CD94FFF}" srcOrd="0" destOrd="0" parTransId="{925193EB-4D33-4E61-B980-17A6A13C5BB6}" sibTransId="{AEE70E9E-18A5-40EB-B123-746E86FF7858}"/>
    <dgm:cxn modelId="{7B0D3CFA-743E-43AA-AFF7-D08C95295E0F}" type="presOf" srcId="{43C708CC-5606-4701-93D3-BA365E491310}" destId="{2BB436E6-5092-4E4B-A980-441955116468}" srcOrd="0" destOrd="1" presId="urn:microsoft.com/office/officeart/2005/8/layout/vList5"/>
    <dgm:cxn modelId="{B11D2228-5B18-4F44-B36C-5CB4808CC6F8}" type="presParOf" srcId="{3EB9C4BC-3006-49DD-8E3D-F76C4D996512}" destId="{16E0333C-1C66-49A0-87DD-FF91C0D4775F}" srcOrd="0" destOrd="0" presId="urn:microsoft.com/office/officeart/2005/8/layout/vList5"/>
    <dgm:cxn modelId="{26D97D00-089E-437A-8407-EAF90118C4F2}" type="presParOf" srcId="{16E0333C-1C66-49A0-87DD-FF91C0D4775F}" destId="{3C91F260-6C2E-4A4B-9173-F5A50EE1F2B2}" srcOrd="0" destOrd="0" presId="urn:microsoft.com/office/officeart/2005/8/layout/vList5"/>
    <dgm:cxn modelId="{94B55DEF-6F1E-4DB9-AF09-29C5D4EAA698}" type="presParOf" srcId="{16E0333C-1C66-49A0-87DD-FF91C0D4775F}" destId="{58D68A2A-E6B9-4BF1-9AF6-9A88F7030FD8}" srcOrd="1" destOrd="0" presId="urn:microsoft.com/office/officeart/2005/8/layout/vList5"/>
    <dgm:cxn modelId="{359FF7ED-0AFE-4CE1-960B-2634D5A20AF5}" type="presParOf" srcId="{3EB9C4BC-3006-49DD-8E3D-F76C4D996512}" destId="{F7CC843A-423F-4FC6-8918-C391533E1D46}" srcOrd="1" destOrd="0" presId="urn:microsoft.com/office/officeart/2005/8/layout/vList5"/>
    <dgm:cxn modelId="{A34FA2A3-0A3C-4D48-BC7E-50645BBACC84}" type="presParOf" srcId="{3EB9C4BC-3006-49DD-8E3D-F76C4D996512}" destId="{31ABF4BB-B9BD-40D7-AC32-151D6BF6B260}" srcOrd="2" destOrd="0" presId="urn:microsoft.com/office/officeart/2005/8/layout/vList5"/>
    <dgm:cxn modelId="{14FDF80B-7968-4852-A703-8BF425782DDF}" type="presParOf" srcId="{31ABF4BB-B9BD-40D7-AC32-151D6BF6B260}" destId="{A507D7A9-84D4-4663-A8E5-9908F914E76A}" srcOrd="0" destOrd="0" presId="urn:microsoft.com/office/officeart/2005/8/layout/vList5"/>
    <dgm:cxn modelId="{258018E4-7FAE-4DAD-A3DF-38387FC3F7E4}" type="presParOf" srcId="{31ABF4BB-B9BD-40D7-AC32-151D6BF6B260}" destId="{2BB436E6-5092-4E4B-A980-441955116468}" srcOrd="1" destOrd="0" presId="urn:microsoft.com/office/officeart/2005/8/layout/vList5"/>
    <dgm:cxn modelId="{661486E9-D105-4C07-9AD6-06588B063203}" type="presParOf" srcId="{3EB9C4BC-3006-49DD-8E3D-F76C4D996512}" destId="{58490CB1-B3A8-4726-9989-F670FA177678}" srcOrd="3" destOrd="0" presId="urn:microsoft.com/office/officeart/2005/8/layout/vList5"/>
    <dgm:cxn modelId="{F1DE0341-7CE3-420C-B329-35DAB4EC4394}" type="presParOf" srcId="{3EB9C4BC-3006-49DD-8E3D-F76C4D996512}" destId="{BCEFEA47-C505-4877-A0F5-7E18B7E05435}" srcOrd="4" destOrd="0" presId="urn:microsoft.com/office/officeart/2005/8/layout/vList5"/>
    <dgm:cxn modelId="{B3F6FD59-1706-43F2-9F41-F9D9117A856B}" type="presParOf" srcId="{BCEFEA47-C505-4877-A0F5-7E18B7E05435}" destId="{4F4DBC7E-4C0D-4933-BEAD-9642E930C8CF}" srcOrd="0" destOrd="0" presId="urn:microsoft.com/office/officeart/2005/8/layout/vList5"/>
    <dgm:cxn modelId="{8C58D04C-B263-488F-AB94-0605241AF849}" type="presParOf" srcId="{BCEFEA47-C505-4877-A0F5-7E18B7E05435}" destId="{3C7532AF-4038-4AB6-A0D0-FA06AF61D376}" srcOrd="1" destOrd="0" presId="urn:microsoft.com/office/officeart/2005/8/layout/vList5"/>
    <dgm:cxn modelId="{E6E1B76E-DBF9-4CBC-A2B3-578BF3CAFF13}" type="presParOf" srcId="{3EB9C4BC-3006-49DD-8E3D-F76C4D996512}" destId="{34AE349F-9D73-4BB0-92E2-BEAFFE5AF34E}" srcOrd="5" destOrd="0" presId="urn:microsoft.com/office/officeart/2005/8/layout/vList5"/>
    <dgm:cxn modelId="{B75D2218-F826-4F6D-8CEB-6E6195A62D14}" type="presParOf" srcId="{3EB9C4BC-3006-49DD-8E3D-F76C4D996512}" destId="{A48EC9E0-0040-429A-AC3F-D90965F11233}" srcOrd="6" destOrd="0" presId="urn:microsoft.com/office/officeart/2005/8/layout/vList5"/>
    <dgm:cxn modelId="{E6456541-C1FE-4D20-9CB0-77B5FA62F064}" type="presParOf" srcId="{A48EC9E0-0040-429A-AC3F-D90965F11233}" destId="{52004EB0-FF0D-482C-BC55-517FFE4ADAC1}" srcOrd="0" destOrd="0" presId="urn:microsoft.com/office/officeart/2005/8/layout/vList5"/>
    <dgm:cxn modelId="{2502444B-E740-402C-B0F3-D416D880D0EC}" type="presParOf" srcId="{A48EC9E0-0040-429A-AC3F-D90965F11233}" destId="{66E9D5EB-9986-40E3-A0A9-AD0050490914}" srcOrd="1" destOrd="0" presId="urn:microsoft.com/office/officeart/2005/8/layout/vList5"/>
    <dgm:cxn modelId="{2AE8DE94-A041-4064-9748-9B75DC90A807}" type="presParOf" srcId="{3EB9C4BC-3006-49DD-8E3D-F76C4D996512}" destId="{EEB5AD28-5954-442B-B734-5D2C50DE55FF}" srcOrd="7" destOrd="0" presId="urn:microsoft.com/office/officeart/2005/8/layout/vList5"/>
    <dgm:cxn modelId="{3647822A-F7ED-4D8C-AC59-161C077E9FF8}" type="presParOf" srcId="{3EB9C4BC-3006-49DD-8E3D-F76C4D996512}" destId="{12BF5D68-8DF1-4DCB-A287-F90A4EFE24BF}" srcOrd="8" destOrd="0" presId="urn:microsoft.com/office/officeart/2005/8/layout/vList5"/>
    <dgm:cxn modelId="{F2DA55D6-77B7-4F4D-82F7-397870765BB9}" type="presParOf" srcId="{12BF5D68-8DF1-4DCB-A287-F90A4EFE24BF}" destId="{33AA5C18-DD86-450A-8458-D0A0CCE614B1}" srcOrd="0" destOrd="0" presId="urn:microsoft.com/office/officeart/2005/8/layout/vList5"/>
    <dgm:cxn modelId="{3AFF7506-35BA-4D62-A8E6-FB0CD09D2062}" type="presParOf" srcId="{12BF5D68-8DF1-4DCB-A287-F90A4EFE24BF}" destId="{3EE16260-6DC6-4560-A821-52FAB4733692}"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7890CA5-2BD3-46B1-80D4-4BF4CC7C913A}" type="doc">
      <dgm:prSet loTypeId="urn:microsoft.com/office/officeart/2005/8/layout/hProcess7" loCatId="list" qsTypeId="urn:microsoft.com/office/officeart/2005/8/quickstyle/simple1" qsCatId="simple" csTypeId="urn:microsoft.com/office/officeart/2005/8/colors/colorful3" csCatId="colorful" phldr="1"/>
      <dgm:spPr/>
      <dgm:t>
        <a:bodyPr/>
        <a:lstStyle/>
        <a:p>
          <a:endParaRPr lang="en-US"/>
        </a:p>
      </dgm:t>
    </dgm:pt>
    <dgm:pt modelId="{A6693419-CD0E-409D-96B6-1C0822469FDF}">
      <dgm:prSet phldrT="[Text]" phldr="0" custT="1"/>
      <dgm:spPr/>
      <dgm:t>
        <a:bodyPr/>
        <a:lstStyle/>
        <a:p>
          <a:r>
            <a:rPr lang="en-US" sz="2000" dirty="0">
              <a:solidFill>
                <a:schemeClr val="tx1"/>
              </a:solidFill>
            </a:rPr>
            <a:t>Input layer</a:t>
          </a:r>
        </a:p>
      </dgm:t>
    </dgm:pt>
    <dgm:pt modelId="{D295F8FB-B033-43AF-AE72-06E46320BBBF}" type="parTrans" cxnId="{1F799755-67A8-4830-A13D-CC743CAB9C2A}">
      <dgm:prSet/>
      <dgm:spPr/>
      <dgm:t>
        <a:bodyPr/>
        <a:lstStyle/>
        <a:p>
          <a:endParaRPr lang="en-US">
            <a:solidFill>
              <a:schemeClr val="tx1"/>
            </a:solidFill>
          </a:endParaRPr>
        </a:p>
      </dgm:t>
    </dgm:pt>
    <dgm:pt modelId="{1B324B4C-F75E-4797-8513-E527A732A9D9}" type="sibTrans" cxnId="{1F799755-67A8-4830-A13D-CC743CAB9C2A}">
      <dgm:prSet/>
      <dgm:spPr/>
      <dgm:t>
        <a:bodyPr/>
        <a:lstStyle/>
        <a:p>
          <a:endParaRPr lang="en-US">
            <a:solidFill>
              <a:schemeClr val="tx1"/>
            </a:solidFill>
          </a:endParaRPr>
        </a:p>
      </dgm:t>
    </dgm:pt>
    <mc:AlternateContent xmlns:mc="http://schemas.openxmlformats.org/markup-compatibility/2006" xmlns:a14="http://schemas.microsoft.com/office/drawing/2010/main">
      <mc:Choice Requires="a14">
        <dgm:pt modelId="{085EDC5F-E341-4379-BDAD-9E75C66F2755}">
          <dgm:prSet phldrT="[Text]" phldr="0" custT="1"/>
          <dgm:spPr/>
          <dgm:t>
            <a:bodyPr/>
            <a:lstStyle/>
            <a:p>
              <a14:m>
                <m:oMath xmlns:m="http://schemas.openxmlformats.org/officeDocument/2006/math">
                  <m:r>
                    <a:rPr lang="en-US" sz="2800" b="0" i="1" smtClean="0">
                      <a:solidFill>
                        <a:schemeClr val="tx1"/>
                      </a:solidFill>
                      <a:latin typeface="Cambria Math" panose="02040503050406030204" pitchFamily="18" charset="0"/>
                    </a:rPr>
                    <m:t>𝑥</m:t>
                  </m:r>
                  <m:d>
                    <m:dPr>
                      <m:ctrlPr>
                        <a:rPr lang="en-US" sz="2800" b="0" i="1" smtClean="0">
                          <a:solidFill>
                            <a:schemeClr val="tx1"/>
                          </a:solidFill>
                          <a:latin typeface="Cambria Math" panose="02040503050406030204" pitchFamily="18" charset="0"/>
                        </a:rPr>
                      </m:ctrlPr>
                    </m:dPr>
                    <m:e>
                      <m:r>
                        <a:rPr lang="en-US" sz="2800" b="0" i="1" smtClean="0">
                          <a:solidFill>
                            <a:schemeClr val="tx1"/>
                          </a:solidFill>
                          <a:latin typeface="Cambria Math" panose="02040503050406030204" pitchFamily="18" charset="0"/>
                        </a:rPr>
                        <m:t>𝑡</m:t>
                      </m:r>
                    </m:e>
                  </m:d>
                </m:oMath>
              </a14:m>
              <a:r>
                <a:rPr lang="en-US" sz="2800" dirty="0">
                  <a:solidFill>
                    <a:schemeClr val="tx1"/>
                  </a:solidFill>
                </a:rPr>
                <a:t>:</a:t>
              </a:r>
              <a14:m>
                <m:oMath xmlns:m="http://schemas.openxmlformats.org/officeDocument/2006/math">
                  <m:r>
                    <a:rPr lang="en-US" sz="2800" b="0" i="1" smtClean="0">
                      <a:solidFill>
                        <a:schemeClr val="tx1"/>
                      </a:solidFill>
                      <a:latin typeface="Cambria Math" panose="02040503050406030204" pitchFamily="18" charset="0"/>
                    </a:rPr>
                    <m:t>𝑥</m:t>
                  </m:r>
                  <m:d>
                    <m:dPr>
                      <m:ctrlPr>
                        <a:rPr lang="en-US" sz="2800" b="0" i="1" smtClean="0">
                          <a:solidFill>
                            <a:schemeClr val="tx1"/>
                          </a:solidFill>
                          <a:latin typeface="Cambria Math" panose="02040503050406030204" pitchFamily="18" charset="0"/>
                        </a:rPr>
                      </m:ctrlPr>
                    </m:dPr>
                    <m:e>
                      <m:r>
                        <a:rPr lang="en-US" sz="2800" b="0" i="1" smtClean="0">
                          <a:solidFill>
                            <a:schemeClr val="tx1"/>
                          </a:solidFill>
                          <a:latin typeface="Cambria Math" panose="02040503050406030204" pitchFamily="18" charset="0"/>
                        </a:rPr>
                        <m:t>𝑡</m:t>
                      </m:r>
                      <m:r>
                        <a:rPr lang="en-US" sz="2800" b="0" i="1" smtClean="0">
                          <a:solidFill>
                            <a:schemeClr val="tx1"/>
                          </a:solidFill>
                          <a:latin typeface="Cambria Math" panose="02040503050406030204" pitchFamily="18" charset="0"/>
                        </a:rPr>
                        <m:t>−</m:t>
                      </m:r>
                      <m:r>
                        <a:rPr lang="en-US" sz="2800" b="0" i="1" smtClean="0">
                          <a:solidFill>
                            <a:schemeClr val="tx1"/>
                          </a:solidFill>
                          <a:latin typeface="Cambria Math" panose="02040503050406030204" pitchFamily="18" charset="0"/>
                        </a:rPr>
                        <m:t>𝐿</m:t>
                      </m:r>
                      <m:r>
                        <a:rPr lang="en-US" sz="2800" b="0" i="1" smtClean="0">
                          <a:solidFill>
                            <a:schemeClr val="tx1"/>
                          </a:solidFill>
                          <a:latin typeface="Cambria Math" panose="02040503050406030204" pitchFamily="18" charset="0"/>
                        </a:rPr>
                        <m:t>+1</m:t>
                      </m:r>
                    </m:e>
                  </m:d>
                </m:oMath>
              </a14:m>
              <a:endParaRPr lang="en-US" sz="2800" dirty="0">
                <a:solidFill>
                  <a:schemeClr val="tx1"/>
                </a:solidFill>
              </a:endParaRPr>
            </a:p>
          </dgm:t>
        </dgm:pt>
      </mc:Choice>
      <mc:Fallback xmlns="">
        <dgm:pt modelId="{085EDC5F-E341-4379-BDAD-9E75C66F2755}">
          <dgm:prSet phldrT="[Text]" phldr="0" custT="1"/>
          <dgm:spPr/>
          <dgm:t>
            <a:bodyPr/>
            <a:lstStyle/>
            <a:p>
              <a:r>
                <a:rPr lang="en-US" sz="2800" b="0" i="0">
                  <a:solidFill>
                    <a:schemeClr val="tx1"/>
                  </a:solidFill>
                  <a:latin typeface="Cambria Math" panose="02040503050406030204" pitchFamily="18" charset="0"/>
                </a:rPr>
                <a:t>𝑥(𝑡)</a:t>
              </a:r>
              <a:r>
                <a:rPr lang="en-US" sz="2800" dirty="0">
                  <a:solidFill>
                    <a:schemeClr val="tx1"/>
                  </a:solidFill>
                </a:rPr>
                <a:t>:</a:t>
              </a:r>
              <a:r>
                <a:rPr lang="en-US" sz="2800" b="0" i="0">
                  <a:solidFill>
                    <a:schemeClr val="tx1"/>
                  </a:solidFill>
                  <a:latin typeface="Cambria Math" panose="02040503050406030204" pitchFamily="18" charset="0"/>
                </a:rPr>
                <a:t>𝑥(𝑡−𝐿+1)</a:t>
              </a:r>
              <a:endParaRPr lang="en-US" sz="2800" dirty="0">
                <a:solidFill>
                  <a:schemeClr val="tx1"/>
                </a:solidFill>
              </a:endParaRPr>
            </a:p>
          </dgm:t>
        </dgm:pt>
      </mc:Fallback>
    </mc:AlternateContent>
    <dgm:pt modelId="{9E809DD8-A9D3-4A42-9EAF-FFB925D24A0B}" type="parTrans" cxnId="{80A2A247-2A5C-4946-8046-BE587C9D7216}">
      <dgm:prSet/>
      <dgm:spPr/>
      <dgm:t>
        <a:bodyPr/>
        <a:lstStyle/>
        <a:p>
          <a:endParaRPr lang="en-US">
            <a:solidFill>
              <a:schemeClr val="tx1"/>
            </a:solidFill>
          </a:endParaRPr>
        </a:p>
      </dgm:t>
    </dgm:pt>
    <dgm:pt modelId="{68BCC12E-E7BA-43C4-8F02-25754D819F3E}" type="sibTrans" cxnId="{80A2A247-2A5C-4946-8046-BE587C9D7216}">
      <dgm:prSet/>
      <dgm:spPr/>
      <dgm:t>
        <a:bodyPr/>
        <a:lstStyle/>
        <a:p>
          <a:endParaRPr lang="en-US">
            <a:solidFill>
              <a:schemeClr val="tx1"/>
            </a:solidFill>
          </a:endParaRPr>
        </a:p>
      </dgm:t>
    </dgm:pt>
    <dgm:pt modelId="{45A5776E-B758-47CB-ABE7-C4486F2FD0C8}">
      <dgm:prSet phldrT="[Text]" phldr="0" custT="1"/>
      <dgm:spPr/>
      <dgm:t>
        <a:bodyPr/>
        <a:lstStyle/>
        <a:p>
          <a:r>
            <a:rPr lang="en-US" sz="2000" dirty="0">
              <a:solidFill>
                <a:schemeClr val="tx1"/>
              </a:solidFill>
            </a:rPr>
            <a:t>LSTM Layer</a:t>
          </a:r>
        </a:p>
      </dgm:t>
    </dgm:pt>
    <dgm:pt modelId="{8E590E68-F157-4D37-8315-06B08C2DD21D}" type="parTrans" cxnId="{7A6B2363-6404-41CB-B7C0-C22647DE44DE}">
      <dgm:prSet/>
      <dgm:spPr/>
      <dgm:t>
        <a:bodyPr/>
        <a:lstStyle/>
        <a:p>
          <a:endParaRPr lang="en-US">
            <a:solidFill>
              <a:schemeClr val="tx1"/>
            </a:solidFill>
          </a:endParaRPr>
        </a:p>
      </dgm:t>
    </dgm:pt>
    <dgm:pt modelId="{D616162F-9AC6-445A-B018-E83AB206033E}" type="sibTrans" cxnId="{7A6B2363-6404-41CB-B7C0-C22647DE44DE}">
      <dgm:prSet/>
      <dgm:spPr/>
      <dgm:t>
        <a:bodyPr/>
        <a:lstStyle/>
        <a:p>
          <a:endParaRPr lang="en-US">
            <a:solidFill>
              <a:schemeClr val="tx1"/>
            </a:solidFill>
          </a:endParaRPr>
        </a:p>
      </dgm:t>
    </dgm:pt>
    <mc:AlternateContent xmlns:mc="http://schemas.openxmlformats.org/markup-compatibility/2006" xmlns:a14="http://schemas.microsoft.com/office/drawing/2010/main">
      <mc:Choice Requires="a14">
        <dgm:pt modelId="{092CEDF9-34A0-498F-BFBA-1B9B4A7AB90C}">
          <dgm:prSet phldrT="[Text]" phldr="0" custT="1"/>
          <dgm:spPr/>
          <dgm:t>
            <a:bodyPr/>
            <a:lstStyle/>
            <a:p>
              <a:pPr/>
              <a14:m>
                <m:oMathPara xmlns:m="http://schemas.openxmlformats.org/officeDocument/2006/math">
                  <m:oMathParaPr>
                    <m:jc m:val="centerGroup"/>
                  </m:oMathParaPr>
                  <m:oMath xmlns:m="http://schemas.openxmlformats.org/officeDocument/2006/math">
                    <m:r>
                      <a:rPr lang="en-US" sz="3200" b="0" i="1" smtClean="0">
                        <a:solidFill>
                          <a:schemeClr val="tx1"/>
                        </a:solidFill>
                        <a:latin typeface="Cambria Math" panose="02040503050406030204" pitchFamily="18" charset="0"/>
                      </a:rPr>
                      <m:t>𝑐</m:t>
                    </m:r>
                    <m:d>
                      <m:dPr>
                        <m:ctrlPr>
                          <a:rPr lang="en-US" sz="3200" b="0" i="1" smtClean="0">
                            <a:solidFill>
                              <a:schemeClr val="tx1"/>
                            </a:solidFill>
                            <a:latin typeface="Cambria Math" panose="02040503050406030204" pitchFamily="18" charset="0"/>
                          </a:rPr>
                        </m:ctrlPr>
                      </m:dPr>
                      <m:e>
                        <m:r>
                          <a:rPr lang="en-US" sz="3200" b="0" i="1" smtClean="0">
                            <a:solidFill>
                              <a:schemeClr val="tx1"/>
                            </a:solidFill>
                            <a:latin typeface="Cambria Math" panose="02040503050406030204" pitchFamily="18" charset="0"/>
                          </a:rPr>
                          <m:t>𝑡</m:t>
                        </m:r>
                      </m:e>
                    </m:d>
                    <m:r>
                      <a:rPr lang="en-US" sz="3200" b="0" i="1" smtClean="0">
                        <a:solidFill>
                          <a:schemeClr val="tx1"/>
                        </a:solidFill>
                        <a:latin typeface="Cambria Math" panose="02040503050406030204" pitchFamily="18" charset="0"/>
                      </a:rPr>
                      <m:t>,</m:t>
                    </m:r>
                    <m:r>
                      <a:rPr lang="en-US" sz="3200" b="0" i="1" smtClean="0">
                        <a:solidFill>
                          <a:schemeClr val="tx1"/>
                        </a:solidFill>
                        <a:latin typeface="Cambria Math" panose="02040503050406030204" pitchFamily="18" charset="0"/>
                      </a:rPr>
                      <m:t>h</m:t>
                    </m:r>
                    <m:d>
                      <m:dPr>
                        <m:ctrlPr>
                          <a:rPr lang="en-US" sz="3200" b="0" i="1" smtClean="0">
                            <a:solidFill>
                              <a:schemeClr val="tx1"/>
                            </a:solidFill>
                            <a:latin typeface="Cambria Math" panose="02040503050406030204" pitchFamily="18" charset="0"/>
                          </a:rPr>
                        </m:ctrlPr>
                      </m:dPr>
                      <m:e>
                        <m:r>
                          <a:rPr lang="en-US" sz="3200" b="0" i="1" smtClean="0">
                            <a:solidFill>
                              <a:schemeClr val="tx1"/>
                            </a:solidFill>
                            <a:latin typeface="Cambria Math" panose="02040503050406030204" pitchFamily="18" charset="0"/>
                          </a:rPr>
                          <m:t>𝑡</m:t>
                        </m:r>
                      </m:e>
                    </m:d>
                  </m:oMath>
                </m:oMathPara>
              </a14:m>
              <a:endParaRPr lang="en-US" sz="3200" dirty="0">
                <a:solidFill>
                  <a:schemeClr val="tx1"/>
                </a:solidFill>
              </a:endParaRPr>
            </a:p>
          </dgm:t>
        </dgm:pt>
      </mc:Choice>
      <mc:Fallback xmlns="">
        <dgm:pt modelId="{092CEDF9-34A0-498F-BFBA-1B9B4A7AB90C}">
          <dgm:prSet phldrT="[Text]" phldr="0" custT="1"/>
          <dgm:spPr/>
          <dgm:t>
            <a:bodyPr/>
            <a:lstStyle/>
            <a:p>
              <a:pPr/>
              <a:r>
                <a:rPr lang="en-US" sz="3200" b="0" i="0">
                  <a:solidFill>
                    <a:schemeClr val="tx1"/>
                  </a:solidFill>
                  <a:latin typeface="Cambria Math" panose="02040503050406030204" pitchFamily="18" charset="0"/>
                </a:rPr>
                <a:t>𝑐(𝑡),ℎ(𝑡)</a:t>
              </a:r>
              <a:endParaRPr lang="en-US" sz="3200" dirty="0">
                <a:solidFill>
                  <a:schemeClr val="tx1"/>
                </a:solidFill>
              </a:endParaRPr>
            </a:p>
          </dgm:t>
        </dgm:pt>
      </mc:Fallback>
    </mc:AlternateContent>
    <dgm:pt modelId="{C0272276-CF17-4A1C-91C1-D640CC7104A6}" type="parTrans" cxnId="{39D94192-4743-426C-98FA-A8F1225C6E7C}">
      <dgm:prSet/>
      <dgm:spPr/>
      <dgm:t>
        <a:bodyPr/>
        <a:lstStyle/>
        <a:p>
          <a:endParaRPr lang="en-US">
            <a:solidFill>
              <a:schemeClr val="tx1"/>
            </a:solidFill>
          </a:endParaRPr>
        </a:p>
      </dgm:t>
    </dgm:pt>
    <dgm:pt modelId="{6C5E1F5F-9E2A-4444-A047-841B3289F984}" type="sibTrans" cxnId="{39D94192-4743-426C-98FA-A8F1225C6E7C}">
      <dgm:prSet/>
      <dgm:spPr/>
      <dgm:t>
        <a:bodyPr/>
        <a:lstStyle/>
        <a:p>
          <a:endParaRPr lang="en-US">
            <a:solidFill>
              <a:schemeClr val="tx1"/>
            </a:solidFill>
          </a:endParaRPr>
        </a:p>
      </dgm:t>
    </dgm:pt>
    <dgm:pt modelId="{B7993E84-66F1-446F-AB35-96888A2035D6}">
      <dgm:prSet phldrT="[Text]" phldr="0" custT="1"/>
      <dgm:spPr/>
      <dgm:t>
        <a:bodyPr/>
        <a:lstStyle/>
        <a:p>
          <a:r>
            <a:rPr lang="en-US" sz="2000" dirty="0">
              <a:solidFill>
                <a:schemeClr val="tx1"/>
              </a:solidFill>
            </a:rPr>
            <a:t>Output Layer</a:t>
          </a:r>
        </a:p>
      </dgm:t>
    </dgm:pt>
    <dgm:pt modelId="{9D4804A4-4159-48A6-9620-FDE598D20FE2}" type="parTrans" cxnId="{06E908A9-0AC1-4052-A1B3-C2639DA9E66E}">
      <dgm:prSet/>
      <dgm:spPr/>
      <dgm:t>
        <a:bodyPr/>
        <a:lstStyle/>
        <a:p>
          <a:endParaRPr lang="en-US">
            <a:solidFill>
              <a:schemeClr val="tx1"/>
            </a:solidFill>
          </a:endParaRPr>
        </a:p>
      </dgm:t>
    </dgm:pt>
    <dgm:pt modelId="{A5C88BAB-0910-4C1A-B1B8-730954574B2F}" type="sibTrans" cxnId="{06E908A9-0AC1-4052-A1B3-C2639DA9E66E}">
      <dgm:prSet/>
      <dgm:spPr/>
      <dgm:t>
        <a:bodyPr/>
        <a:lstStyle/>
        <a:p>
          <a:endParaRPr lang="en-US">
            <a:solidFill>
              <a:schemeClr val="tx1"/>
            </a:solidFill>
          </a:endParaRPr>
        </a:p>
      </dgm:t>
    </dgm:pt>
    <mc:AlternateContent xmlns:mc="http://schemas.openxmlformats.org/markup-compatibility/2006" xmlns:a14="http://schemas.microsoft.com/office/drawing/2010/main">
      <mc:Choice Requires="a14">
        <dgm:pt modelId="{694F8FB5-C532-4995-A8A1-3EB182F1AC47}">
          <dgm:prSet phldrT="[Text]" phldr="0" custT="1"/>
          <dgm:spPr/>
          <dgm:t>
            <a:bodyPr/>
            <a:lstStyle/>
            <a:p>
              <a:pPr/>
              <a14:m>
                <m:oMathPara xmlns:m="http://schemas.openxmlformats.org/officeDocument/2006/math">
                  <m:oMathParaPr>
                    <m:jc m:val="centerGroup"/>
                  </m:oMathParaPr>
                  <m:oMath xmlns:m="http://schemas.openxmlformats.org/officeDocument/2006/math">
                    <m:acc>
                      <m:accPr>
                        <m:chr m:val="̂"/>
                        <m:ctrlPr>
                          <a:rPr lang="en-US" sz="2800" i="1" smtClean="0">
                            <a:solidFill>
                              <a:schemeClr val="tx1"/>
                            </a:solidFill>
                            <a:latin typeface="Cambria Math" panose="02040503050406030204" pitchFamily="18" charset="0"/>
                          </a:rPr>
                        </m:ctrlPr>
                      </m:accPr>
                      <m:e>
                        <m:r>
                          <a:rPr lang="en-US" sz="2800" b="0" i="1" smtClean="0">
                            <a:solidFill>
                              <a:schemeClr val="tx1"/>
                            </a:solidFill>
                            <a:latin typeface="Cambria Math" panose="02040503050406030204" pitchFamily="18" charset="0"/>
                          </a:rPr>
                          <m:t>𝑦</m:t>
                        </m:r>
                      </m:e>
                    </m:acc>
                    <m:d>
                      <m:dPr>
                        <m:ctrlPr>
                          <a:rPr lang="en-US" sz="2800" b="0" i="1" smtClean="0">
                            <a:solidFill>
                              <a:schemeClr val="tx1"/>
                            </a:solidFill>
                            <a:latin typeface="Cambria Math" panose="02040503050406030204" pitchFamily="18" charset="0"/>
                          </a:rPr>
                        </m:ctrlPr>
                      </m:dPr>
                      <m:e>
                        <m:r>
                          <a:rPr lang="en-US" sz="2800" b="0" i="1" smtClean="0">
                            <a:solidFill>
                              <a:schemeClr val="tx1"/>
                            </a:solidFill>
                            <a:latin typeface="Cambria Math" panose="02040503050406030204" pitchFamily="18" charset="0"/>
                          </a:rPr>
                          <m:t>𝑡</m:t>
                        </m:r>
                      </m:e>
                    </m:d>
                    <m:r>
                      <a:rPr lang="en-US" sz="2800" b="0" i="1" smtClean="0">
                        <a:solidFill>
                          <a:schemeClr val="tx1"/>
                        </a:solidFill>
                        <a:latin typeface="Cambria Math" panose="02040503050406030204" pitchFamily="18" charset="0"/>
                      </a:rPr>
                      <m:t>=</m:t>
                    </m:r>
                    <m:sSub>
                      <m:sSubPr>
                        <m:ctrlPr>
                          <a:rPr lang="en-US" sz="2800" b="0" i="1" smtClean="0">
                            <a:solidFill>
                              <a:schemeClr val="tx1"/>
                            </a:solidFill>
                            <a:latin typeface="Cambria Math" panose="02040503050406030204" pitchFamily="18" charset="0"/>
                          </a:rPr>
                        </m:ctrlPr>
                      </m:sSubPr>
                      <m:e>
                        <m:r>
                          <a:rPr lang="en-US" sz="2800" b="0" i="1" smtClean="0">
                            <a:solidFill>
                              <a:schemeClr val="tx1"/>
                            </a:solidFill>
                            <a:latin typeface="Cambria Math" panose="02040503050406030204" pitchFamily="18" charset="0"/>
                          </a:rPr>
                          <m:t>𝑊</m:t>
                        </m:r>
                      </m:e>
                      <m:sub>
                        <m:r>
                          <a:rPr lang="en-US" sz="2800" b="0" i="1" smtClean="0">
                            <a:solidFill>
                              <a:schemeClr val="tx1"/>
                            </a:solidFill>
                            <a:latin typeface="Cambria Math" panose="02040503050406030204" pitchFamily="18" charset="0"/>
                          </a:rPr>
                          <m:t>𝑦</m:t>
                        </m:r>
                      </m:sub>
                    </m:sSub>
                    <m:r>
                      <a:rPr lang="en-US" sz="2800" b="0" i="1" smtClean="0">
                        <a:solidFill>
                          <a:schemeClr val="tx1"/>
                        </a:solidFill>
                        <a:latin typeface="Cambria Math" panose="02040503050406030204" pitchFamily="18" charset="0"/>
                      </a:rPr>
                      <m:t>h</m:t>
                    </m:r>
                    <m:d>
                      <m:dPr>
                        <m:ctrlPr>
                          <a:rPr lang="en-US" sz="2800" b="0" i="1" smtClean="0">
                            <a:solidFill>
                              <a:schemeClr val="tx1"/>
                            </a:solidFill>
                            <a:latin typeface="Cambria Math" panose="02040503050406030204" pitchFamily="18" charset="0"/>
                          </a:rPr>
                        </m:ctrlPr>
                      </m:dPr>
                      <m:e>
                        <m:r>
                          <a:rPr lang="en-US" sz="2800" b="0" i="1" smtClean="0">
                            <a:solidFill>
                              <a:schemeClr val="tx1"/>
                            </a:solidFill>
                            <a:latin typeface="Cambria Math" panose="02040503050406030204" pitchFamily="18" charset="0"/>
                          </a:rPr>
                          <m:t>𝑡</m:t>
                        </m:r>
                      </m:e>
                    </m:d>
                    <m:r>
                      <a:rPr lang="en-US" sz="2800" b="0" i="1" smtClean="0">
                        <a:solidFill>
                          <a:schemeClr val="tx1"/>
                        </a:solidFill>
                        <a:latin typeface="Cambria Math" panose="02040503050406030204" pitchFamily="18" charset="0"/>
                      </a:rPr>
                      <m:t>+</m:t>
                    </m:r>
                    <m:sSub>
                      <m:sSubPr>
                        <m:ctrlPr>
                          <a:rPr lang="en-US" sz="2800" b="0" i="1" smtClean="0">
                            <a:solidFill>
                              <a:schemeClr val="tx1"/>
                            </a:solidFill>
                            <a:latin typeface="Cambria Math" panose="02040503050406030204" pitchFamily="18" charset="0"/>
                          </a:rPr>
                        </m:ctrlPr>
                      </m:sSubPr>
                      <m:e>
                        <m:r>
                          <a:rPr lang="en-US" sz="2800" b="0" i="1" smtClean="0">
                            <a:solidFill>
                              <a:schemeClr val="tx1"/>
                            </a:solidFill>
                            <a:latin typeface="Cambria Math" panose="02040503050406030204" pitchFamily="18" charset="0"/>
                          </a:rPr>
                          <m:t>𝑏</m:t>
                        </m:r>
                      </m:e>
                      <m:sub>
                        <m:r>
                          <a:rPr lang="en-US" sz="2800" b="0" i="1" smtClean="0">
                            <a:solidFill>
                              <a:schemeClr val="tx1"/>
                            </a:solidFill>
                            <a:latin typeface="Cambria Math" panose="02040503050406030204" pitchFamily="18" charset="0"/>
                          </a:rPr>
                          <m:t>𝑦</m:t>
                        </m:r>
                      </m:sub>
                    </m:sSub>
                  </m:oMath>
                </m:oMathPara>
              </a14:m>
              <a:endParaRPr lang="en-US" sz="2800" dirty="0">
                <a:solidFill>
                  <a:schemeClr val="tx1"/>
                </a:solidFill>
              </a:endParaRPr>
            </a:p>
          </dgm:t>
        </dgm:pt>
      </mc:Choice>
      <mc:Fallback xmlns="">
        <dgm:pt modelId="{694F8FB5-C532-4995-A8A1-3EB182F1AC47}">
          <dgm:prSet phldrT="[Text]" phldr="0" custT="1"/>
          <dgm:spPr/>
          <dgm:t>
            <a:bodyPr/>
            <a:lstStyle/>
            <a:p>
              <a:pPr/>
              <a:r>
                <a:rPr lang="en-US" sz="2800" b="0" i="0">
                  <a:solidFill>
                    <a:schemeClr val="tx1"/>
                  </a:solidFill>
                  <a:latin typeface="Cambria Math" panose="02040503050406030204" pitchFamily="18" charset="0"/>
                </a:rPr>
                <a:t>𝑦 ̂(𝑡)=𝑊_𝑦 ℎ(𝑡)+𝑏_𝑦</a:t>
              </a:r>
              <a:endParaRPr lang="en-US" sz="2800" dirty="0">
                <a:solidFill>
                  <a:schemeClr val="tx1"/>
                </a:solidFill>
              </a:endParaRPr>
            </a:p>
          </dgm:t>
        </dgm:pt>
      </mc:Fallback>
    </mc:AlternateContent>
    <dgm:pt modelId="{6C1232E4-8661-4760-8C76-BB9155095AC4}" type="parTrans" cxnId="{03386C9C-A7AC-4E4A-9A9A-8D12EB6E126D}">
      <dgm:prSet/>
      <dgm:spPr/>
      <dgm:t>
        <a:bodyPr/>
        <a:lstStyle/>
        <a:p>
          <a:endParaRPr lang="en-US">
            <a:solidFill>
              <a:schemeClr val="tx1"/>
            </a:solidFill>
          </a:endParaRPr>
        </a:p>
      </dgm:t>
    </dgm:pt>
    <dgm:pt modelId="{97201A39-9E12-4447-9FB6-F712C9C25033}" type="sibTrans" cxnId="{03386C9C-A7AC-4E4A-9A9A-8D12EB6E126D}">
      <dgm:prSet/>
      <dgm:spPr/>
      <dgm:t>
        <a:bodyPr/>
        <a:lstStyle/>
        <a:p>
          <a:endParaRPr lang="en-US">
            <a:solidFill>
              <a:schemeClr val="tx1"/>
            </a:solidFill>
          </a:endParaRPr>
        </a:p>
      </dgm:t>
    </dgm:pt>
    <dgm:pt modelId="{A7CA885B-77DD-42F1-906E-E9058F7EE479}" type="pres">
      <dgm:prSet presAssocID="{E7890CA5-2BD3-46B1-80D4-4BF4CC7C913A}" presName="Name0" presStyleCnt="0">
        <dgm:presLayoutVars>
          <dgm:dir/>
          <dgm:animLvl val="lvl"/>
          <dgm:resizeHandles val="exact"/>
        </dgm:presLayoutVars>
      </dgm:prSet>
      <dgm:spPr/>
    </dgm:pt>
    <dgm:pt modelId="{AC4BE6A9-2BB1-4A59-935C-B47BCE892760}" type="pres">
      <dgm:prSet presAssocID="{A6693419-CD0E-409D-96B6-1C0822469FDF}" presName="compositeNode" presStyleCnt="0">
        <dgm:presLayoutVars>
          <dgm:bulletEnabled val="1"/>
        </dgm:presLayoutVars>
      </dgm:prSet>
      <dgm:spPr/>
    </dgm:pt>
    <dgm:pt modelId="{09235F36-8BC7-41DE-AE87-B58A210E659F}" type="pres">
      <dgm:prSet presAssocID="{A6693419-CD0E-409D-96B6-1C0822469FDF}" presName="bgRect" presStyleLbl="node1" presStyleIdx="0" presStyleCnt="3"/>
      <dgm:spPr/>
    </dgm:pt>
    <dgm:pt modelId="{5ACF00E9-F41A-47B5-9320-783C0D6618DB}" type="pres">
      <dgm:prSet presAssocID="{A6693419-CD0E-409D-96B6-1C0822469FDF}" presName="parentNode" presStyleLbl="node1" presStyleIdx="0" presStyleCnt="3">
        <dgm:presLayoutVars>
          <dgm:chMax val="0"/>
          <dgm:bulletEnabled val="1"/>
        </dgm:presLayoutVars>
      </dgm:prSet>
      <dgm:spPr/>
    </dgm:pt>
    <dgm:pt modelId="{2EFB89D4-1CEF-4767-9E4C-AFB195E746EF}" type="pres">
      <dgm:prSet presAssocID="{A6693419-CD0E-409D-96B6-1C0822469FDF}" presName="childNode" presStyleLbl="node1" presStyleIdx="0" presStyleCnt="3">
        <dgm:presLayoutVars>
          <dgm:bulletEnabled val="1"/>
        </dgm:presLayoutVars>
      </dgm:prSet>
      <dgm:spPr/>
    </dgm:pt>
    <dgm:pt modelId="{7011492F-0121-45F3-862F-322CC375F4ED}" type="pres">
      <dgm:prSet presAssocID="{1B324B4C-F75E-4797-8513-E527A732A9D9}" presName="hSp" presStyleCnt="0"/>
      <dgm:spPr/>
    </dgm:pt>
    <dgm:pt modelId="{1A1CBCE2-B2AE-4B34-92C4-9A92D46DE8CA}" type="pres">
      <dgm:prSet presAssocID="{1B324B4C-F75E-4797-8513-E527A732A9D9}" presName="vProcSp" presStyleCnt="0"/>
      <dgm:spPr/>
    </dgm:pt>
    <dgm:pt modelId="{798C2DDF-7EBF-4166-9BDC-DF17F5622564}" type="pres">
      <dgm:prSet presAssocID="{1B324B4C-F75E-4797-8513-E527A732A9D9}" presName="vSp1" presStyleCnt="0"/>
      <dgm:spPr/>
    </dgm:pt>
    <dgm:pt modelId="{9A34F465-27E1-43BE-BF75-8428CFB373CD}" type="pres">
      <dgm:prSet presAssocID="{1B324B4C-F75E-4797-8513-E527A732A9D9}" presName="simulatedConn" presStyleLbl="solidFgAcc1" presStyleIdx="0" presStyleCnt="2"/>
      <dgm:spPr/>
    </dgm:pt>
    <dgm:pt modelId="{DD52A598-AEDE-4867-8930-CD558114419A}" type="pres">
      <dgm:prSet presAssocID="{1B324B4C-F75E-4797-8513-E527A732A9D9}" presName="vSp2" presStyleCnt="0"/>
      <dgm:spPr/>
    </dgm:pt>
    <dgm:pt modelId="{E29A8386-0A49-4E5B-8CE4-E220C2B629AB}" type="pres">
      <dgm:prSet presAssocID="{1B324B4C-F75E-4797-8513-E527A732A9D9}" presName="sibTrans" presStyleCnt="0"/>
      <dgm:spPr/>
    </dgm:pt>
    <dgm:pt modelId="{1881D5FC-0F9E-44B1-9AC2-F5ED0C97ADE4}" type="pres">
      <dgm:prSet presAssocID="{45A5776E-B758-47CB-ABE7-C4486F2FD0C8}" presName="compositeNode" presStyleCnt="0">
        <dgm:presLayoutVars>
          <dgm:bulletEnabled val="1"/>
        </dgm:presLayoutVars>
      </dgm:prSet>
      <dgm:spPr/>
    </dgm:pt>
    <dgm:pt modelId="{2C07B91C-1E13-4C8E-AFDC-E0AC293F42AF}" type="pres">
      <dgm:prSet presAssocID="{45A5776E-B758-47CB-ABE7-C4486F2FD0C8}" presName="bgRect" presStyleLbl="node1" presStyleIdx="1" presStyleCnt="3"/>
      <dgm:spPr/>
    </dgm:pt>
    <dgm:pt modelId="{BB365833-1EAA-42C9-BE56-8BB93E4F6A48}" type="pres">
      <dgm:prSet presAssocID="{45A5776E-B758-47CB-ABE7-C4486F2FD0C8}" presName="parentNode" presStyleLbl="node1" presStyleIdx="1" presStyleCnt="3">
        <dgm:presLayoutVars>
          <dgm:chMax val="0"/>
          <dgm:bulletEnabled val="1"/>
        </dgm:presLayoutVars>
      </dgm:prSet>
      <dgm:spPr/>
    </dgm:pt>
    <dgm:pt modelId="{37B52D4F-5415-44CF-B511-C7BDB91B1789}" type="pres">
      <dgm:prSet presAssocID="{45A5776E-B758-47CB-ABE7-C4486F2FD0C8}" presName="childNode" presStyleLbl="node1" presStyleIdx="1" presStyleCnt="3">
        <dgm:presLayoutVars>
          <dgm:bulletEnabled val="1"/>
        </dgm:presLayoutVars>
      </dgm:prSet>
      <dgm:spPr/>
    </dgm:pt>
    <dgm:pt modelId="{792528B2-929E-401E-9292-A7ED0BB8E0C3}" type="pres">
      <dgm:prSet presAssocID="{D616162F-9AC6-445A-B018-E83AB206033E}" presName="hSp" presStyleCnt="0"/>
      <dgm:spPr/>
    </dgm:pt>
    <dgm:pt modelId="{F6426E86-6864-4E06-AD5B-9DEBD9FD6B7E}" type="pres">
      <dgm:prSet presAssocID="{D616162F-9AC6-445A-B018-E83AB206033E}" presName="vProcSp" presStyleCnt="0"/>
      <dgm:spPr/>
    </dgm:pt>
    <dgm:pt modelId="{C2065EDF-9D7D-4543-AF3E-E0CD783DEE77}" type="pres">
      <dgm:prSet presAssocID="{D616162F-9AC6-445A-B018-E83AB206033E}" presName="vSp1" presStyleCnt="0"/>
      <dgm:spPr/>
    </dgm:pt>
    <dgm:pt modelId="{6A7100FC-4D02-49BC-BA71-975F01E911BA}" type="pres">
      <dgm:prSet presAssocID="{D616162F-9AC6-445A-B018-E83AB206033E}" presName="simulatedConn" presStyleLbl="solidFgAcc1" presStyleIdx="1" presStyleCnt="2"/>
      <dgm:spPr/>
    </dgm:pt>
    <dgm:pt modelId="{522373AE-A2E7-4998-AA18-97D56B963D15}" type="pres">
      <dgm:prSet presAssocID="{D616162F-9AC6-445A-B018-E83AB206033E}" presName="vSp2" presStyleCnt="0"/>
      <dgm:spPr/>
    </dgm:pt>
    <dgm:pt modelId="{35E6D1DD-CBDC-47EF-B00A-3954B1C41BF8}" type="pres">
      <dgm:prSet presAssocID="{D616162F-9AC6-445A-B018-E83AB206033E}" presName="sibTrans" presStyleCnt="0"/>
      <dgm:spPr/>
    </dgm:pt>
    <dgm:pt modelId="{03747465-298C-4741-BD33-886DC3823F6A}" type="pres">
      <dgm:prSet presAssocID="{B7993E84-66F1-446F-AB35-96888A2035D6}" presName="compositeNode" presStyleCnt="0">
        <dgm:presLayoutVars>
          <dgm:bulletEnabled val="1"/>
        </dgm:presLayoutVars>
      </dgm:prSet>
      <dgm:spPr/>
    </dgm:pt>
    <dgm:pt modelId="{BDA5942D-6F27-4CFB-9D5B-C94C44BAB259}" type="pres">
      <dgm:prSet presAssocID="{B7993E84-66F1-446F-AB35-96888A2035D6}" presName="bgRect" presStyleLbl="node1" presStyleIdx="2" presStyleCnt="3" custLinFactNeighborX="8597" custLinFactNeighborY="-114"/>
      <dgm:spPr/>
    </dgm:pt>
    <dgm:pt modelId="{7DDA8926-6C89-4DCB-B8EA-A70DBB21B590}" type="pres">
      <dgm:prSet presAssocID="{B7993E84-66F1-446F-AB35-96888A2035D6}" presName="parentNode" presStyleLbl="node1" presStyleIdx="2" presStyleCnt="3">
        <dgm:presLayoutVars>
          <dgm:chMax val="0"/>
          <dgm:bulletEnabled val="1"/>
        </dgm:presLayoutVars>
      </dgm:prSet>
      <dgm:spPr/>
    </dgm:pt>
    <dgm:pt modelId="{EC11635D-C488-405C-A343-0A0F835107FF}" type="pres">
      <dgm:prSet presAssocID="{B7993E84-66F1-446F-AB35-96888A2035D6}" presName="childNode" presStyleLbl="node1" presStyleIdx="2" presStyleCnt="3">
        <dgm:presLayoutVars>
          <dgm:bulletEnabled val="1"/>
        </dgm:presLayoutVars>
      </dgm:prSet>
      <dgm:spPr/>
    </dgm:pt>
  </dgm:ptLst>
  <dgm:cxnLst>
    <dgm:cxn modelId="{7A6B2363-6404-41CB-B7C0-C22647DE44DE}" srcId="{E7890CA5-2BD3-46B1-80D4-4BF4CC7C913A}" destId="{45A5776E-B758-47CB-ABE7-C4486F2FD0C8}" srcOrd="1" destOrd="0" parTransId="{8E590E68-F157-4D37-8315-06B08C2DD21D}" sibTransId="{D616162F-9AC6-445A-B018-E83AB206033E}"/>
    <dgm:cxn modelId="{DD2B0067-134B-4588-8A7E-1C18F75DD362}" type="presOf" srcId="{45A5776E-B758-47CB-ABE7-C4486F2FD0C8}" destId="{BB365833-1EAA-42C9-BE56-8BB93E4F6A48}" srcOrd="1" destOrd="0" presId="urn:microsoft.com/office/officeart/2005/8/layout/hProcess7"/>
    <dgm:cxn modelId="{80A2A247-2A5C-4946-8046-BE587C9D7216}" srcId="{A6693419-CD0E-409D-96B6-1C0822469FDF}" destId="{085EDC5F-E341-4379-BDAD-9E75C66F2755}" srcOrd="0" destOrd="0" parTransId="{9E809DD8-A9D3-4A42-9EAF-FFB925D24A0B}" sibTransId="{68BCC12E-E7BA-43C4-8F02-25754D819F3E}"/>
    <dgm:cxn modelId="{1F799755-67A8-4830-A13D-CC743CAB9C2A}" srcId="{E7890CA5-2BD3-46B1-80D4-4BF4CC7C913A}" destId="{A6693419-CD0E-409D-96B6-1C0822469FDF}" srcOrd="0" destOrd="0" parTransId="{D295F8FB-B033-43AF-AE72-06E46320BBBF}" sibTransId="{1B324B4C-F75E-4797-8513-E527A732A9D9}"/>
    <dgm:cxn modelId="{D01C0477-2900-4E61-9E9C-08275E0DFD48}" type="presOf" srcId="{E7890CA5-2BD3-46B1-80D4-4BF4CC7C913A}" destId="{A7CA885B-77DD-42F1-906E-E9058F7EE479}" srcOrd="0" destOrd="0" presId="urn:microsoft.com/office/officeart/2005/8/layout/hProcess7"/>
    <dgm:cxn modelId="{BC90B980-F753-4324-A8FA-DB1AA5AF9C70}" type="presOf" srcId="{A6693419-CD0E-409D-96B6-1C0822469FDF}" destId="{09235F36-8BC7-41DE-AE87-B58A210E659F}" srcOrd="0" destOrd="0" presId="urn:microsoft.com/office/officeart/2005/8/layout/hProcess7"/>
    <dgm:cxn modelId="{AEEF2B8D-637E-4BC5-B97A-A8E41E4ADEF7}" type="presOf" srcId="{A6693419-CD0E-409D-96B6-1C0822469FDF}" destId="{5ACF00E9-F41A-47B5-9320-783C0D6618DB}" srcOrd="1" destOrd="0" presId="urn:microsoft.com/office/officeart/2005/8/layout/hProcess7"/>
    <dgm:cxn modelId="{39D94192-4743-426C-98FA-A8F1225C6E7C}" srcId="{45A5776E-B758-47CB-ABE7-C4486F2FD0C8}" destId="{092CEDF9-34A0-498F-BFBA-1B9B4A7AB90C}" srcOrd="0" destOrd="0" parTransId="{C0272276-CF17-4A1C-91C1-D640CC7104A6}" sibTransId="{6C5E1F5F-9E2A-4444-A047-841B3289F984}"/>
    <dgm:cxn modelId="{EC2B9D95-98BC-4A7B-A8A4-6ED190EA39C3}" type="presOf" srcId="{694F8FB5-C532-4995-A8A1-3EB182F1AC47}" destId="{EC11635D-C488-405C-A343-0A0F835107FF}" srcOrd="0" destOrd="0" presId="urn:microsoft.com/office/officeart/2005/8/layout/hProcess7"/>
    <dgm:cxn modelId="{89A78F98-C824-4398-B38E-34583A2373C1}" type="presOf" srcId="{085EDC5F-E341-4379-BDAD-9E75C66F2755}" destId="{2EFB89D4-1CEF-4767-9E4C-AFB195E746EF}" srcOrd="0" destOrd="0" presId="urn:microsoft.com/office/officeart/2005/8/layout/hProcess7"/>
    <dgm:cxn modelId="{03386C9C-A7AC-4E4A-9A9A-8D12EB6E126D}" srcId="{B7993E84-66F1-446F-AB35-96888A2035D6}" destId="{694F8FB5-C532-4995-A8A1-3EB182F1AC47}" srcOrd="0" destOrd="0" parTransId="{6C1232E4-8661-4760-8C76-BB9155095AC4}" sibTransId="{97201A39-9E12-4447-9FB6-F712C9C25033}"/>
    <dgm:cxn modelId="{36BC37A1-79A8-432C-B242-1111793FC9F4}" type="presOf" srcId="{45A5776E-B758-47CB-ABE7-C4486F2FD0C8}" destId="{2C07B91C-1E13-4C8E-AFDC-E0AC293F42AF}" srcOrd="0" destOrd="0" presId="urn:microsoft.com/office/officeart/2005/8/layout/hProcess7"/>
    <dgm:cxn modelId="{6573BAA2-1AD2-4E02-9B04-3BD434F7E385}" type="presOf" srcId="{B7993E84-66F1-446F-AB35-96888A2035D6}" destId="{7DDA8926-6C89-4DCB-B8EA-A70DBB21B590}" srcOrd="1" destOrd="0" presId="urn:microsoft.com/office/officeart/2005/8/layout/hProcess7"/>
    <dgm:cxn modelId="{15FDD0A6-95DE-4355-B621-572FF01D780F}" type="presOf" srcId="{B7993E84-66F1-446F-AB35-96888A2035D6}" destId="{BDA5942D-6F27-4CFB-9D5B-C94C44BAB259}" srcOrd="0" destOrd="0" presId="urn:microsoft.com/office/officeart/2005/8/layout/hProcess7"/>
    <dgm:cxn modelId="{06E908A9-0AC1-4052-A1B3-C2639DA9E66E}" srcId="{E7890CA5-2BD3-46B1-80D4-4BF4CC7C913A}" destId="{B7993E84-66F1-446F-AB35-96888A2035D6}" srcOrd="2" destOrd="0" parTransId="{9D4804A4-4159-48A6-9620-FDE598D20FE2}" sibTransId="{A5C88BAB-0910-4C1A-B1B8-730954574B2F}"/>
    <dgm:cxn modelId="{635B8CE2-8EA7-49A1-B59E-95D57D365726}" type="presOf" srcId="{092CEDF9-34A0-498F-BFBA-1B9B4A7AB90C}" destId="{37B52D4F-5415-44CF-B511-C7BDB91B1789}" srcOrd="0" destOrd="0" presId="urn:microsoft.com/office/officeart/2005/8/layout/hProcess7"/>
    <dgm:cxn modelId="{36304E52-C711-474A-BF04-9F907AB32E72}" type="presParOf" srcId="{A7CA885B-77DD-42F1-906E-E9058F7EE479}" destId="{AC4BE6A9-2BB1-4A59-935C-B47BCE892760}" srcOrd="0" destOrd="0" presId="urn:microsoft.com/office/officeart/2005/8/layout/hProcess7"/>
    <dgm:cxn modelId="{60EAA12D-00C1-41CE-ADE4-BA22E4FA9203}" type="presParOf" srcId="{AC4BE6A9-2BB1-4A59-935C-B47BCE892760}" destId="{09235F36-8BC7-41DE-AE87-B58A210E659F}" srcOrd="0" destOrd="0" presId="urn:microsoft.com/office/officeart/2005/8/layout/hProcess7"/>
    <dgm:cxn modelId="{A476472D-C1B1-4AF8-9ABB-A0E4B3BF17DC}" type="presParOf" srcId="{AC4BE6A9-2BB1-4A59-935C-B47BCE892760}" destId="{5ACF00E9-F41A-47B5-9320-783C0D6618DB}" srcOrd="1" destOrd="0" presId="urn:microsoft.com/office/officeart/2005/8/layout/hProcess7"/>
    <dgm:cxn modelId="{571DF367-BA4A-439A-A36A-14C98896B8D0}" type="presParOf" srcId="{AC4BE6A9-2BB1-4A59-935C-B47BCE892760}" destId="{2EFB89D4-1CEF-4767-9E4C-AFB195E746EF}" srcOrd="2" destOrd="0" presId="urn:microsoft.com/office/officeart/2005/8/layout/hProcess7"/>
    <dgm:cxn modelId="{BF145177-72E8-40E1-B23F-04D48327E544}" type="presParOf" srcId="{A7CA885B-77DD-42F1-906E-E9058F7EE479}" destId="{7011492F-0121-45F3-862F-322CC375F4ED}" srcOrd="1" destOrd="0" presId="urn:microsoft.com/office/officeart/2005/8/layout/hProcess7"/>
    <dgm:cxn modelId="{D539D9A4-80BB-4F6D-8351-731567A86C51}" type="presParOf" srcId="{A7CA885B-77DD-42F1-906E-E9058F7EE479}" destId="{1A1CBCE2-B2AE-4B34-92C4-9A92D46DE8CA}" srcOrd="2" destOrd="0" presId="urn:microsoft.com/office/officeart/2005/8/layout/hProcess7"/>
    <dgm:cxn modelId="{B0268D56-ED53-4405-8E1F-922C94632D66}" type="presParOf" srcId="{1A1CBCE2-B2AE-4B34-92C4-9A92D46DE8CA}" destId="{798C2DDF-7EBF-4166-9BDC-DF17F5622564}" srcOrd="0" destOrd="0" presId="urn:microsoft.com/office/officeart/2005/8/layout/hProcess7"/>
    <dgm:cxn modelId="{075088E7-2130-42A0-856E-61C6DD98E1EB}" type="presParOf" srcId="{1A1CBCE2-B2AE-4B34-92C4-9A92D46DE8CA}" destId="{9A34F465-27E1-43BE-BF75-8428CFB373CD}" srcOrd="1" destOrd="0" presId="urn:microsoft.com/office/officeart/2005/8/layout/hProcess7"/>
    <dgm:cxn modelId="{65BCDDF8-9B6B-4D58-9DBF-6473CBBEE1D8}" type="presParOf" srcId="{1A1CBCE2-B2AE-4B34-92C4-9A92D46DE8CA}" destId="{DD52A598-AEDE-4867-8930-CD558114419A}" srcOrd="2" destOrd="0" presId="urn:microsoft.com/office/officeart/2005/8/layout/hProcess7"/>
    <dgm:cxn modelId="{9B426085-F07F-4AC3-A4C6-3268201FF53A}" type="presParOf" srcId="{A7CA885B-77DD-42F1-906E-E9058F7EE479}" destId="{E29A8386-0A49-4E5B-8CE4-E220C2B629AB}" srcOrd="3" destOrd="0" presId="urn:microsoft.com/office/officeart/2005/8/layout/hProcess7"/>
    <dgm:cxn modelId="{6933B5C8-5096-4002-8BB6-0DA014398496}" type="presParOf" srcId="{A7CA885B-77DD-42F1-906E-E9058F7EE479}" destId="{1881D5FC-0F9E-44B1-9AC2-F5ED0C97ADE4}" srcOrd="4" destOrd="0" presId="urn:microsoft.com/office/officeart/2005/8/layout/hProcess7"/>
    <dgm:cxn modelId="{46E72D97-55DF-48AC-851A-B7161387CD4A}" type="presParOf" srcId="{1881D5FC-0F9E-44B1-9AC2-F5ED0C97ADE4}" destId="{2C07B91C-1E13-4C8E-AFDC-E0AC293F42AF}" srcOrd="0" destOrd="0" presId="urn:microsoft.com/office/officeart/2005/8/layout/hProcess7"/>
    <dgm:cxn modelId="{487D4B56-8FCE-4A3A-A1C9-A0D9D959C2F7}" type="presParOf" srcId="{1881D5FC-0F9E-44B1-9AC2-F5ED0C97ADE4}" destId="{BB365833-1EAA-42C9-BE56-8BB93E4F6A48}" srcOrd="1" destOrd="0" presId="urn:microsoft.com/office/officeart/2005/8/layout/hProcess7"/>
    <dgm:cxn modelId="{9C3E0D87-980E-4FDA-B397-5445FC592D8D}" type="presParOf" srcId="{1881D5FC-0F9E-44B1-9AC2-F5ED0C97ADE4}" destId="{37B52D4F-5415-44CF-B511-C7BDB91B1789}" srcOrd="2" destOrd="0" presId="urn:microsoft.com/office/officeart/2005/8/layout/hProcess7"/>
    <dgm:cxn modelId="{576CAD79-7A5D-4EEE-8987-A32B0CA549A8}" type="presParOf" srcId="{A7CA885B-77DD-42F1-906E-E9058F7EE479}" destId="{792528B2-929E-401E-9292-A7ED0BB8E0C3}" srcOrd="5" destOrd="0" presId="urn:microsoft.com/office/officeart/2005/8/layout/hProcess7"/>
    <dgm:cxn modelId="{942361D6-9D75-4004-AA0F-4CD7DE420C0A}" type="presParOf" srcId="{A7CA885B-77DD-42F1-906E-E9058F7EE479}" destId="{F6426E86-6864-4E06-AD5B-9DEBD9FD6B7E}" srcOrd="6" destOrd="0" presId="urn:microsoft.com/office/officeart/2005/8/layout/hProcess7"/>
    <dgm:cxn modelId="{F355FAAB-6A62-43D2-8B89-0FF1F574F9D2}" type="presParOf" srcId="{F6426E86-6864-4E06-AD5B-9DEBD9FD6B7E}" destId="{C2065EDF-9D7D-4543-AF3E-E0CD783DEE77}" srcOrd="0" destOrd="0" presId="urn:microsoft.com/office/officeart/2005/8/layout/hProcess7"/>
    <dgm:cxn modelId="{70298A71-4257-4678-8E45-52AA462C1BA2}" type="presParOf" srcId="{F6426E86-6864-4E06-AD5B-9DEBD9FD6B7E}" destId="{6A7100FC-4D02-49BC-BA71-975F01E911BA}" srcOrd="1" destOrd="0" presId="urn:microsoft.com/office/officeart/2005/8/layout/hProcess7"/>
    <dgm:cxn modelId="{0C89F303-AC05-41D0-B043-59172102F2F1}" type="presParOf" srcId="{F6426E86-6864-4E06-AD5B-9DEBD9FD6B7E}" destId="{522373AE-A2E7-4998-AA18-97D56B963D15}" srcOrd="2" destOrd="0" presId="urn:microsoft.com/office/officeart/2005/8/layout/hProcess7"/>
    <dgm:cxn modelId="{B4FDD489-ADE2-4CAC-9957-0B5F8D838A85}" type="presParOf" srcId="{A7CA885B-77DD-42F1-906E-E9058F7EE479}" destId="{35E6D1DD-CBDC-47EF-B00A-3954B1C41BF8}" srcOrd="7" destOrd="0" presId="urn:microsoft.com/office/officeart/2005/8/layout/hProcess7"/>
    <dgm:cxn modelId="{583AE616-06F8-4C0E-950C-F1D59C213BCD}" type="presParOf" srcId="{A7CA885B-77DD-42F1-906E-E9058F7EE479}" destId="{03747465-298C-4741-BD33-886DC3823F6A}" srcOrd="8" destOrd="0" presId="urn:microsoft.com/office/officeart/2005/8/layout/hProcess7"/>
    <dgm:cxn modelId="{11285B18-1E32-4EC7-AE92-B6BA8883072B}" type="presParOf" srcId="{03747465-298C-4741-BD33-886DC3823F6A}" destId="{BDA5942D-6F27-4CFB-9D5B-C94C44BAB259}" srcOrd="0" destOrd="0" presId="urn:microsoft.com/office/officeart/2005/8/layout/hProcess7"/>
    <dgm:cxn modelId="{4A2690A5-DA28-4CF6-9AB3-CD1ECA16D33D}" type="presParOf" srcId="{03747465-298C-4741-BD33-886DC3823F6A}" destId="{7DDA8926-6C89-4DCB-B8EA-A70DBB21B590}" srcOrd="1" destOrd="0" presId="urn:microsoft.com/office/officeart/2005/8/layout/hProcess7"/>
    <dgm:cxn modelId="{283C9AF6-381F-432B-9C09-20F811984546}" type="presParOf" srcId="{03747465-298C-4741-BD33-886DC3823F6A}" destId="{EC11635D-C488-405C-A343-0A0F835107FF}" srcOrd="2" destOrd="0" presId="urn:microsoft.com/office/officeart/2005/8/layout/hProcess7"/>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7890CA5-2BD3-46B1-80D4-4BF4CC7C913A}" type="doc">
      <dgm:prSet loTypeId="urn:microsoft.com/office/officeart/2005/8/layout/hProcess7" loCatId="list" qsTypeId="urn:microsoft.com/office/officeart/2005/8/quickstyle/simple1" qsCatId="simple" csTypeId="urn:microsoft.com/office/officeart/2005/8/colors/colorful3" csCatId="colorful" phldr="1"/>
      <dgm:spPr/>
      <dgm:t>
        <a:bodyPr/>
        <a:lstStyle/>
        <a:p>
          <a:endParaRPr lang="en-US"/>
        </a:p>
      </dgm:t>
    </dgm:pt>
    <dgm:pt modelId="{A6693419-CD0E-409D-96B6-1C0822469FDF}">
      <dgm:prSet phldrT="[Text]" phldr="0" custT="1"/>
      <dgm:spPr/>
      <dgm:t>
        <a:bodyPr/>
        <a:lstStyle/>
        <a:p>
          <a:r>
            <a:rPr lang="en-US" sz="2000" dirty="0">
              <a:solidFill>
                <a:schemeClr val="tx1"/>
              </a:solidFill>
            </a:rPr>
            <a:t>Input layer</a:t>
          </a:r>
        </a:p>
      </dgm:t>
    </dgm:pt>
    <dgm:pt modelId="{D295F8FB-B033-43AF-AE72-06E46320BBBF}" type="parTrans" cxnId="{1F799755-67A8-4830-A13D-CC743CAB9C2A}">
      <dgm:prSet/>
      <dgm:spPr/>
      <dgm:t>
        <a:bodyPr/>
        <a:lstStyle/>
        <a:p>
          <a:endParaRPr lang="en-US">
            <a:solidFill>
              <a:schemeClr val="tx1"/>
            </a:solidFill>
          </a:endParaRPr>
        </a:p>
      </dgm:t>
    </dgm:pt>
    <dgm:pt modelId="{1B324B4C-F75E-4797-8513-E527A732A9D9}" type="sibTrans" cxnId="{1F799755-67A8-4830-A13D-CC743CAB9C2A}">
      <dgm:prSet/>
      <dgm:spPr/>
      <dgm:t>
        <a:bodyPr/>
        <a:lstStyle/>
        <a:p>
          <a:endParaRPr lang="en-US">
            <a:solidFill>
              <a:schemeClr val="tx1"/>
            </a:solidFill>
          </a:endParaRPr>
        </a:p>
      </dgm:t>
    </dgm:pt>
    <dgm:pt modelId="{085EDC5F-E341-4379-BDAD-9E75C66F2755}">
      <dgm:prSet phldrT="[Text]" phldr="0" custT="1"/>
      <dgm:spPr>
        <a:blipFill>
          <a:blip xmlns:r="http://schemas.openxmlformats.org/officeDocument/2006/relationships" r:embed="rId1"/>
          <a:stretch>
            <a:fillRect t="-5143"/>
          </a:stretch>
        </a:blipFill>
      </dgm:spPr>
      <dgm:t>
        <a:bodyPr/>
        <a:lstStyle/>
        <a:p>
          <a:r>
            <a:rPr lang="en-US">
              <a:noFill/>
            </a:rPr>
            <a:t> </a:t>
          </a:r>
        </a:p>
      </dgm:t>
    </dgm:pt>
    <dgm:pt modelId="{9E809DD8-A9D3-4A42-9EAF-FFB925D24A0B}" type="parTrans" cxnId="{80A2A247-2A5C-4946-8046-BE587C9D7216}">
      <dgm:prSet/>
      <dgm:spPr/>
      <dgm:t>
        <a:bodyPr/>
        <a:lstStyle/>
        <a:p>
          <a:endParaRPr lang="en-US">
            <a:solidFill>
              <a:schemeClr val="tx1"/>
            </a:solidFill>
          </a:endParaRPr>
        </a:p>
      </dgm:t>
    </dgm:pt>
    <dgm:pt modelId="{68BCC12E-E7BA-43C4-8F02-25754D819F3E}" type="sibTrans" cxnId="{80A2A247-2A5C-4946-8046-BE587C9D7216}">
      <dgm:prSet/>
      <dgm:spPr/>
      <dgm:t>
        <a:bodyPr/>
        <a:lstStyle/>
        <a:p>
          <a:endParaRPr lang="en-US">
            <a:solidFill>
              <a:schemeClr val="tx1"/>
            </a:solidFill>
          </a:endParaRPr>
        </a:p>
      </dgm:t>
    </dgm:pt>
    <dgm:pt modelId="{45A5776E-B758-47CB-ABE7-C4486F2FD0C8}">
      <dgm:prSet phldrT="[Text]" phldr="0" custT="1"/>
      <dgm:spPr/>
      <dgm:t>
        <a:bodyPr/>
        <a:lstStyle/>
        <a:p>
          <a:r>
            <a:rPr lang="en-US" sz="2000" dirty="0">
              <a:solidFill>
                <a:schemeClr val="tx1"/>
              </a:solidFill>
            </a:rPr>
            <a:t>LSTM Layer</a:t>
          </a:r>
        </a:p>
      </dgm:t>
    </dgm:pt>
    <dgm:pt modelId="{8E590E68-F157-4D37-8315-06B08C2DD21D}" type="parTrans" cxnId="{7A6B2363-6404-41CB-B7C0-C22647DE44DE}">
      <dgm:prSet/>
      <dgm:spPr/>
      <dgm:t>
        <a:bodyPr/>
        <a:lstStyle/>
        <a:p>
          <a:endParaRPr lang="en-US">
            <a:solidFill>
              <a:schemeClr val="tx1"/>
            </a:solidFill>
          </a:endParaRPr>
        </a:p>
      </dgm:t>
    </dgm:pt>
    <dgm:pt modelId="{D616162F-9AC6-445A-B018-E83AB206033E}" type="sibTrans" cxnId="{7A6B2363-6404-41CB-B7C0-C22647DE44DE}">
      <dgm:prSet/>
      <dgm:spPr/>
      <dgm:t>
        <a:bodyPr/>
        <a:lstStyle/>
        <a:p>
          <a:endParaRPr lang="en-US">
            <a:solidFill>
              <a:schemeClr val="tx1"/>
            </a:solidFill>
          </a:endParaRPr>
        </a:p>
      </dgm:t>
    </dgm:pt>
    <dgm:pt modelId="{092CEDF9-34A0-498F-BFBA-1B9B4A7AB90C}">
      <dgm:prSet phldrT="[Text]" phldr="0" custT="1"/>
      <dgm:spPr>
        <a:blipFill>
          <a:blip xmlns:r="http://schemas.openxmlformats.org/officeDocument/2006/relationships" r:embed="rId2"/>
          <a:stretch>
            <a:fillRect/>
          </a:stretch>
        </a:blipFill>
      </dgm:spPr>
      <dgm:t>
        <a:bodyPr/>
        <a:lstStyle/>
        <a:p>
          <a:r>
            <a:rPr lang="en-US">
              <a:noFill/>
            </a:rPr>
            <a:t> </a:t>
          </a:r>
        </a:p>
      </dgm:t>
    </dgm:pt>
    <dgm:pt modelId="{C0272276-CF17-4A1C-91C1-D640CC7104A6}" type="parTrans" cxnId="{39D94192-4743-426C-98FA-A8F1225C6E7C}">
      <dgm:prSet/>
      <dgm:spPr/>
      <dgm:t>
        <a:bodyPr/>
        <a:lstStyle/>
        <a:p>
          <a:endParaRPr lang="en-US">
            <a:solidFill>
              <a:schemeClr val="tx1"/>
            </a:solidFill>
          </a:endParaRPr>
        </a:p>
      </dgm:t>
    </dgm:pt>
    <dgm:pt modelId="{6C5E1F5F-9E2A-4444-A047-841B3289F984}" type="sibTrans" cxnId="{39D94192-4743-426C-98FA-A8F1225C6E7C}">
      <dgm:prSet/>
      <dgm:spPr/>
      <dgm:t>
        <a:bodyPr/>
        <a:lstStyle/>
        <a:p>
          <a:endParaRPr lang="en-US">
            <a:solidFill>
              <a:schemeClr val="tx1"/>
            </a:solidFill>
          </a:endParaRPr>
        </a:p>
      </dgm:t>
    </dgm:pt>
    <dgm:pt modelId="{B7993E84-66F1-446F-AB35-96888A2035D6}">
      <dgm:prSet phldrT="[Text]" phldr="0" custT="1"/>
      <dgm:spPr/>
      <dgm:t>
        <a:bodyPr/>
        <a:lstStyle/>
        <a:p>
          <a:r>
            <a:rPr lang="en-US" sz="2000" dirty="0">
              <a:solidFill>
                <a:schemeClr val="tx1"/>
              </a:solidFill>
            </a:rPr>
            <a:t>Output Layer</a:t>
          </a:r>
        </a:p>
      </dgm:t>
    </dgm:pt>
    <dgm:pt modelId="{9D4804A4-4159-48A6-9620-FDE598D20FE2}" type="parTrans" cxnId="{06E908A9-0AC1-4052-A1B3-C2639DA9E66E}">
      <dgm:prSet/>
      <dgm:spPr/>
      <dgm:t>
        <a:bodyPr/>
        <a:lstStyle/>
        <a:p>
          <a:endParaRPr lang="en-US">
            <a:solidFill>
              <a:schemeClr val="tx1"/>
            </a:solidFill>
          </a:endParaRPr>
        </a:p>
      </dgm:t>
    </dgm:pt>
    <dgm:pt modelId="{A5C88BAB-0910-4C1A-B1B8-730954574B2F}" type="sibTrans" cxnId="{06E908A9-0AC1-4052-A1B3-C2639DA9E66E}">
      <dgm:prSet/>
      <dgm:spPr/>
      <dgm:t>
        <a:bodyPr/>
        <a:lstStyle/>
        <a:p>
          <a:endParaRPr lang="en-US">
            <a:solidFill>
              <a:schemeClr val="tx1"/>
            </a:solidFill>
          </a:endParaRPr>
        </a:p>
      </dgm:t>
    </dgm:pt>
    <dgm:pt modelId="{694F8FB5-C532-4995-A8A1-3EB182F1AC47}">
      <dgm:prSet phldrT="[Text]" phldr="0" custT="1"/>
      <dgm:spPr>
        <a:blipFill>
          <a:blip xmlns:r="http://schemas.openxmlformats.org/officeDocument/2006/relationships" r:embed="rId3"/>
          <a:stretch>
            <a:fillRect/>
          </a:stretch>
        </a:blipFill>
      </dgm:spPr>
      <dgm:t>
        <a:bodyPr/>
        <a:lstStyle/>
        <a:p>
          <a:r>
            <a:rPr lang="en-US">
              <a:noFill/>
            </a:rPr>
            <a:t> </a:t>
          </a:r>
        </a:p>
      </dgm:t>
    </dgm:pt>
    <dgm:pt modelId="{6C1232E4-8661-4760-8C76-BB9155095AC4}" type="parTrans" cxnId="{03386C9C-A7AC-4E4A-9A9A-8D12EB6E126D}">
      <dgm:prSet/>
      <dgm:spPr/>
      <dgm:t>
        <a:bodyPr/>
        <a:lstStyle/>
        <a:p>
          <a:endParaRPr lang="en-US">
            <a:solidFill>
              <a:schemeClr val="tx1"/>
            </a:solidFill>
          </a:endParaRPr>
        </a:p>
      </dgm:t>
    </dgm:pt>
    <dgm:pt modelId="{97201A39-9E12-4447-9FB6-F712C9C25033}" type="sibTrans" cxnId="{03386C9C-A7AC-4E4A-9A9A-8D12EB6E126D}">
      <dgm:prSet/>
      <dgm:spPr/>
      <dgm:t>
        <a:bodyPr/>
        <a:lstStyle/>
        <a:p>
          <a:endParaRPr lang="en-US">
            <a:solidFill>
              <a:schemeClr val="tx1"/>
            </a:solidFill>
          </a:endParaRPr>
        </a:p>
      </dgm:t>
    </dgm:pt>
    <dgm:pt modelId="{A7CA885B-77DD-42F1-906E-E9058F7EE479}" type="pres">
      <dgm:prSet presAssocID="{E7890CA5-2BD3-46B1-80D4-4BF4CC7C913A}" presName="Name0" presStyleCnt="0">
        <dgm:presLayoutVars>
          <dgm:dir/>
          <dgm:animLvl val="lvl"/>
          <dgm:resizeHandles val="exact"/>
        </dgm:presLayoutVars>
      </dgm:prSet>
      <dgm:spPr/>
    </dgm:pt>
    <dgm:pt modelId="{AC4BE6A9-2BB1-4A59-935C-B47BCE892760}" type="pres">
      <dgm:prSet presAssocID="{A6693419-CD0E-409D-96B6-1C0822469FDF}" presName="compositeNode" presStyleCnt="0">
        <dgm:presLayoutVars>
          <dgm:bulletEnabled val="1"/>
        </dgm:presLayoutVars>
      </dgm:prSet>
      <dgm:spPr/>
    </dgm:pt>
    <dgm:pt modelId="{09235F36-8BC7-41DE-AE87-B58A210E659F}" type="pres">
      <dgm:prSet presAssocID="{A6693419-CD0E-409D-96B6-1C0822469FDF}" presName="bgRect" presStyleLbl="node1" presStyleIdx="0" presStyleCnt="3"/>
      <dgm:spPr/>
    </dgm:pt>
    <dgm:pt modelId="{5ACF00E9-F41A-47B5-9320-783C0D6618DB}" type="pres">
      <dgm:prSet presAssocID="{A6693419-CD0E-409D-96B6-1C0822469FDF}" presName="parentNode" presStyleLbl="node1" presStyleIdx="0" presStyleCnt="3">
        <dgm:presLayoutVars>
          <dgm:chMax val="0"/>
          <dgm:bulletEnabled val="1"/>
        </dgm:presLayoutVars>
      </dgm:prSet>
      <dgm:spPr/>
    </dgm:pt>
    <dgm:pt modelId="{2EFB89D4-1CEF-4767-9E4C-AFB195E746EF}" type="pres">
      <dgm:prSet presAssocID="{A6693419-CD0E-409D-96B6-1C0822469FDF}" presName="childNode" presStyleLbl="node1" presStyleIdx="0" presStyleCnt="3">
        <dgm:presLayoutVars>
          <dgm:bulletEnabled val="1"/>
        </dgm:presLayoutVars>
      </dgm:prSet>
      <dgm:spPr/>
    </dgm:pt>
    <dgm:pt modelId="{7011492F-0121-45F3-862F-322CC375F4ED}" type="pres">
      <dgm:prSet presAssocID="{1B324B4C-F75E-4797-8513-E527A732A9D9}" presName="hSp" presStyleCnt="0"/>
      <dgm:spPr/>
    </dgm:pt>
    <dgm:pt modelId="{1A1CBCE2-B2AE-4B34-92C4-9A92D46DE8CA}" type="pres">
      <dgm:prSet presAssocID="{1B324B4C-F75E-4797-8513-E527A732A9D9}" presName="vProcSp" presStyleCnt="0"/>
      <dgm:spPr/>
    </dgm:pt>
    <dgm:pt modelId="{798C2DDF-7EBF-4166-9BDC-DF17F5622564}" type="pres">
      <dgm:prSet presAssocID="{1B324B4C-F75E-4797-8513-E527A732A9D9}" presName="vSp1" presStyleCnt="0"/>
      <dgm:spPr/>
    </dgm:pt>
    <dgm:pt modelId="{9A34F465-27E1-43BE-BF75-8428CFB373CD}" type="pres">
      <dgm:prSet presAssocID="{1B324B4C-F75E-4797-8513-E527A732A9D9}" presName="simulatedConn" presStyleLbl="solidFgAcc1" presStyleIdx="0" presStyleCnt="2"/>
      <dgm:spPr/>
    </dgm:pt>
    <dgm:pt modelId="{DD52A598-AEDE-4867-8930-CD558114419A}" type="pres">
      <dgm:prSet presAssocID="{1B324B4C-F75E-4797-8513-E527A732A9D9}" presName="vSp2" presStyleCnt="0"/>
      <dgm:spPr/>
    </dgm:pt>
    <dgm:pt modelId="{E29A8386-0A49-4E5B-8CE4-E220C2B629AB}" type="pres">
      <dgm:prSet presAssocID="{1B324B4C-F75E-4797-8513-E527A732A9D9}" presName="sibTrans" presStyleCnt="0"/>
      <dgm:spPr/>
    </dgm:pt>
    <dgm:pt modelId="{1881D5FC-0F9E-44B1-9AC2-F5ED0C97ADE4}" type="pres">
      <dgm:prSet presAssocID="{45A5776E-B758-47CB-ABE7-C4486F2FD0C8}" presName="compositeNode" presStyleCnt="0">
        <dgm:presLayoutVars>
          <dgm:bulletEnabled val="1"/>
        </dgm:presLayoutVars>
      </dgm:prSet>
      <dgm:spPr/>
    </dgm:pt>
    <dgm:pt modelId="{2C07B91C-1E13-4C8E-AFDC-E0AC293F42AF}" type="pres">
      <dgm:prSet presAssocID="{45A5776E-B758-47CB-ABE7-C4486F2FD0C8}" presName="bgRect" presStyleLbl="node1" presStyleIdx="1" presStyleCnt="3"/>
      <dgm:spPr/>
    </dgm:pt>
    <dgm:pt modelId="{BB365833-1EAA-42C9-BE56-8BB93E4F6A48}" type="pres">
      <dgm:prSet presAssocID="{45A5776E-B758-47CB-ABE7-C4486F2FD0C8}" presName="parentNode" presStyleLbl="node1" presStyleIdx="1" presStyleCnt="3">
        <dgm:presLayoutVars>
          <dgm:chMax val="0"/>
          <dgm:bulletEnabled val="1"/>
        </dgm:presLayoutVars>
      </dgm:prSet>
      <dgm:spPr/>
    </dgm:pt>
    <dgm:pt modelId="{37B52D4F-5415-44CF-B511-C7BDB91B1789}" type="pres">
      <dgm:prSet presAssocID="{45A5776E-B758-47CB-ABE7-C4486F2FD0C8}" presName="childNode" presStyleLbl="node1" presStyleIdx="1" presStyleCnt="3">
        <dgm:presLayoutVars>
          <dgm:bulletEnabled val="1"/>
        </dgm:presLayoutVars>
      </dgm:prSet>
      <dgm:spPr/>
    </dgm:pt>
    <dgm:pt modelId="{792528B2-929E-401E-9292-A7ED0BB8E0C3}" type="pres">
      <dgm:prSet presAssocID="{D616162F-9AC6-445A-B018-E83AB206033E}" presName="hSp" presStyleCnt="0"/>
      <dgm:spPr/>
    </dgm:pt>
    <dgm:pt modelId="{F6426E86-6864-4E06-AD5B-9DEBD9FD6B7E}" type="pres">
      <dgm:prSet presAssocID="{D616162F-9AC6-445A-B018-E83AB206033E}" presName="vProcSp" presStyleCnt="0"/>
      <dgm:spPr/>
    </dgm:pt>
    <dgm:pt modelId="{C2065EDF-9D7D-4543-AF3E-E0CD783DEE77}" type="pres">
      <dgm:prSet presAssocID="{D616162F-9AC6-445A-B018-E83AB206033E}" presName="vSp1" presStyleCnt="0"/>
      <dgm:spPr/>
    </dgm:pt>
    <dgm:pt modelId="{6A7100FC-4D02-49BC-BA71-975F01E911BA}" type="pres">
      <dgm:prSet presAssocID="{D616162F-9AC6-445A-B018-E83AB206033E}" presName="simulatedConn" presStyleLbl="solidFgAcc1" presStyleIdx="1" presStyleCnt="2"/>
      <dgm:spPr/>
    </dgm:pt>
    <dgm:pt modelId="{522373AE-A2E7-4998-AA18-97D56B963D15}" type="pres">
      <dgm:prSet presAssocID="{D616162F-9AC6-445A-B018-E83AB206033E}" presName="vSp2" presStyleCnt="0"/>
      <dgm:spPr/>
    </dgm:pt>
    <dgm:pt modelId="{35E6D1DD-CBDC-47EF-B00A-3954B1C41BF8}" type="pres">
      <dgm:prSet presAssocID="{D616162F-9AC6-445A-B018-E83AB206033E}" presName="sibTrans" presStyleCnt="0"/>
      <dgm:spPr/>
    </dgm:pt>
    <dgm:pt modelId="{03747465-298C-4741-BD33-886DC3823F6A}" type="pres">
      <dgm:prSet presAssocID="{B7993E84-66F1-446F-AB35-96888A2035D6}" presName="compositeNode" presStyleCnt="0">
        <dgm:presLayoutVars>
          <dgm:bulletEnabled val="1"/>
        </dgm:presLayoutVars>
      </dgm:prSet>
      <dgm:spPr/>
    </dgm:pt>
    <dgm:pt modelId="{BDA5942D-6F27-4CFB-9D5B-C94C44BAB259}" type="pres">
      <dgm:prSet presAssocID="{B7993E84-66F1-446F-AB35-96888A2035D6}" presName="bgRect" presStyleLbl="node1" presStyleIdx="2" presStyleCnt="3" custLinFactNeighborX="8597" custLinFactNeighborY="-114"/>
      <dgm:spPr/>
    </dgm:pt>
    <dgm:pt modelId="{7DDA8926-6C89-4DCB-B8EA-A70DBB21B590}" type="pres">
      <dgm:prSet presAssocID="{B7993E84-66F1-446F-AB35-96888A2035D6}" presName="parentNode" presStyleLbl="node1" presStyleIdx="2" presStyleCnt="3">
        <dgm:presLayoutVars>
          <dgm:chMax val="0"/>
          <dgm:bulletEnabled val="1"/>
        </dgm:presLayoutVars>
      </dgm:prSet>
      <dgm:spPr/>
    </dgm:pt>
    <dgm:pt modelId="{EC11635D-C488-405C-A343-0A0F835107FF}" type="pres">
      <dgm:prSet presAssocID="{B7993E84-66F1-446F-AB35-96888A2035D6}" presName="childNode" presStyleLbl="node1" presStyleIdx="2" presStyleCnt="3">
        <dgm:presLayoutVars>
          <dgm:bulletEnabled val="1"/>
        </dgm:presLayoutVars>
      </dgm:prSet>
      <dgm:spPr/>
    </dgm:pt>
  </dgm:ptLst>
  <dgm:cxnLst>
    <dgm:cxn modelId="{7A6B2363-6404-41CB-B7C0-C22647DE44DE}" srcId="{E7890CA5-2BD3-46B1-80D4-4BF4CC7C913A}" destId="{45A5776E-B758-47CB-ABE7-C4486F2FD0C8}" srcOrd="1" destOrd="0" parTransId="{8E590E68-F157-4D37-8315-06B08C2DD21D}" sibTransId="{D616162F-9AC6-445A-B018-E83AB206033E}"/>
    <dgm:cxn modelId="{DD2B0067-134B-4588-8A7E-1C18F75DD362}" type="presOf" srcId="{45A5776E-B758-47CB-ABE7-C4486F2FD0C8}" destId="{BB365833-1EAA-42C9-BE56-8BB93E4F6A48}" srcOrd="1" destOrd="0" presId="urn:microsoft.com/office/officeart/2005/8/layout/hProcess7"/>
    <dgm:cxn modelId="{80A2A247-2A5C-4946-8046-BE587C9D7216}" srcId="{A6693419-CD0E-409D-96B6-1C0822469FDF}" destId="{085EDC5F-E341-4379-BDAD-9E75C66F2755}" srcOrd="0" destOrd="0" parTransId="{9E809DD8-A9D3-4A42-9EAF-FFB925D24A0B}" sibTransId="{68BCC12E-E7BA-43C4-8F02-25754D819F3E}"/>
    <dgm:cxn modelId="{1F799755-67A8-4830-A13D-CC743CAB9C2A}" srcId="{E7890CA5-2BD3-46B1-80D4-4BF4CC7C913A}" destId="{A6693419-CD0E-409D-96B6-1C0822469FDF}" srcOrd="0" destOrd="0" parTransId="{D295F8FB-B033-43AF-AE72-06E46320BBBF}" sibTransId="{1B324B4C-F75E-4797-8513-E527A732A9D9}"/>
    <dgm:cxn modelId="{D01C0477-2900-4E61-9E9C-08275E0DFD48}" type="presOf" srcId="{E7890CA5-2BD3-46B1-80D4-4BF4CC7C913A}" destId="{A7CA885B-77DD-42F1-906E-E9058F7EE479}" srcOrd="0" destOrd="0" presId="urn:microsoft.com/office/officeart/2005/8/layout/hProcess7"/>
    <dgm:cxn modelId="{BC90B980-F753-4324-A8FA-DB1AA5AF9C70}" type="presOf" srcId="{A6693419-CD0E-409D-96B6-1C0822469FDF}" destId="{09235F36-8BC7-41DE-AE87-B58A210E659F}" srcOrd="0" destOrd="0" presId="urn:microsoft.com/office/officeart/2005/8/layout/hProcess7"/>
    <dgm:cxn modelId="{AEEF2B8D-637E-4BC5-B97A-A8E41E4ADEF7}" type="presOf" srcId="{A6693419-CD0E-409D-96B6-1C0822469FDF}" destId="{5ACF00E9-F41A-47B5-9320-783C0D6618DB}" srcOrd="1" destOrd="0" presId="urn:microsoft.com/office/officeart/2005/8/layout/hProcess7"/>
    <dgm:cxn modelId="{39D94192-4743-426C-98FA-A8F1225C6E7C}" srcId="{45A5776E-B758-47CB-ABE7-C4486F2FD0C8}" destId="{092CEDF9-34A0-498F-BFBA-1B9B4A7AB90C}" srcOrd="0" destOrd="0" parTransId="{C0272276-CF17-4A1C-91C1-D640CC7104A6}" sibTransId="{6C5E1F5F-9E2A-4444-A047-841B3289F984}"/>
    <dgm:cxn modelId="{EC2B9D95-98BC-4A7B-A8A4-6ED190EA39C3}" type="presOf" srcId="{694F8FB5-C532-4995-A8A1-3EB182F1AC47}" destId="{EC11635D-C488-405C-A343-0A0F835107FF}" srcOrd="0" destOrd="0" presId="urn:microsoft.com/office/officeart/2005/8/layout/hProcess7"/>
    <dgm:cxn modelId="{89A78F98-C824-4398-B38E-34583A2373C1}" type="presOf" srcId="{085EDC5F-E341-4379-BDAD-9E75C66F2755}" destId="{2EFB89D4-1CEF-4767-9E4C-AFB195E746EF}" srcOrd="0" destOrd="0" presId="urn:microsoft.com/office/officeart/2005/8/layout/hProcess7"/>
    <dgm:cxn modelId="{03386C9C-A7AC-4E4A-9A9A-8D12EB6E126D}" srcId="{B7993E84-66F1-446F-AB35-96888A2035D6}" destId="{694F8FB5-C532-4995-A8A1-3EB182F1AC47}" srcOrd="0" destOrd="0" parTransId="{6C1232E4-8661-4760-8C76-BB9155095AC4}" sibTransId="{97201A39-9E12-4447-9FB6-F712C9C25033}"/>
    <dgm:cxn modelId="{36BC37A1-79A8-432C-B242-1111793FC9F4}" type="presOf" srcId="{45A5776E-B758-47CB-ABE7-C4486F2FD0C8}" destId="{2C07B91C-1E13-4C8E-AFDC-E0AC293F42AF}" srcOrd="0" destOrd="0" presId="urn:microsoft.com/office/officeart/2005/8/layout/hProcess7"/>
    <dgm:cxn modelId="{6573BAA2-1AD2-4E02-9B04-3BD434F7E385}" type="presOf" srcId="{B7993E84-66F1-446F-AB35-96888A2035D6}" destId="{7DDA8926-6C89-4DCB-B8EA-A70DBB21B590}" srcOrd="1" destOrd="0" presId="urn:microsoft.com/office/officeart/2005/8/layout/hProcess7"/>
    <dgm:cxn modelId="{15FDD0A6-95DE-4355-B621-572FF01D780F}" type="presOf" srcId="{B7993E84-66F1-446F-AB35-96888A2035D6}" destId="{BDA5942D-6F27-4CFB-9D5B-C94C44BAB259}" srcOrd="0" destOrd="0" presId="urn:microsoft.com/office/officeart/2005/8/layout/hProcess7"/>
    <dgm:cxn modelId="{06E908A9-0AC1-4052-A1B3-C2639DA9E66E}" srcId="{E7890CA5-2BD3-46B1-80D4-4BF4CC7C913A}" destId="{B7993E84-66F1-446F-AB35-96888A2035D6}" srcOrd="2" destOrd="0" parTransId="{9D4804A4-4159-48A6-9620-FDE598D20FE2}" sibTransId="{A5C88BAB-0910-4C1A-B1B8-730954574B2F}"/>
    <dgm:cxn modelId="{635B8CE2-8EA7-49A1-B59E-95D57D365726}" type="presOf" srcId="{092CEDF9-34A0-498F-BFBA-1B9B4A7AB90C}" destId="{37B52D4F-5415-44CF-B511-C7BDB91B1789}" srcOrd="0" destOrd="0" presId="urn:microsoft.com/office/officeart/2005/8/layout/hProcess7"/>
    <dgm:cxn modelId="{36304E52-C711-474A-BF04-9F907AB32E72}" type="presParOf" srcId="{A7CA885B-77DD-42F1-906E-E9058F7EE479}" destId="{AC4BE6A9-2BB1-4A59-935C-B47BCE892760}" srcOrd="0" destOrd="0" presId="urn:microsoft.com/office/officeart/2005/8/layout/hProcess7"/>
    <dgm:cxn modelId="{60EAA12D-00C1-41CE-ADE4-BA22E4FA9203}" type="presParOf" srcId="{AC4BE6A9-2BB1-4A59-935C-B47BCE892760}" destId="{09235F36-8BC7-41DE-AE87-B58A210E659F}" srcOrd="0" destOrd="0" presId="urn:microsoft.com/office/officeart/2005/8/layout/hProcess7"/>
    <dgm:cxn modelId="{A476472D-C1B1-4AF8-9ABB-A0E4B3BF17DC}" type="presParOf" srcId="{AC4BE6A9-2BB1-4A59-935C-B47BCE892760}" destId="{5ACF00E9-F41A-47B5-9320-783C0D6618DB}" srcOrd="1" destOrd="0" presId="urn:microsoft.com/office/officeart/2005/8/layout/hProcess7"/>
    <dgm:cxn modelId="{571DF367-BA4A-439A-A36A-14C98896B8D0}" type="presParOf" srcId="{AC4BE6A9-2BB1-4A59-935C-B47BCE892760}" destId="{2EFB89D4-1CEF-4767-9E4C-AFB195E746EF}" srcOrd="2" destOrd="0" presId="urn:microsoft.com/office/officeart/2005/8/layout/hProcess7"/>
    <dgm:cxn modelId="{BF145177-72E8-40E1-B23F-04D48327E544}" type="presParOf" srcId="{A7CA885B-77DD-42F1-906E-E9058F7EE479}" destId="{7011492F-0121-45F3-862F-322CC375F4ED}" srcOrd="1" destOrd="0" presId="urn:microsoft.com/office/officeart/2005/8/layout/hProcess7"/>
    <dgm:cxn modelId="{D539D9A4-80BB-4F6D-8351-731567A86C51}" type="presParOf" srcId="{A7CA885B-77DD-42F1-906E-E9058F7EE479}" destId="{1A1CBCE2-B2AE-4B34-92C4-9A92D46DE8CA}" srcOrd="2" destOrd="0" presId="urn:microsoft.com/office/officeart/2005/8/layout/hProcess7"/>
    <dgm:cxn modelId="{B0268D56-ED53-4405-8E1F-922C94632D66}" type="presParOf" srcId="{1A1CBCE2-B2AE-4B34-92C4-9A92D46DE8CA}" destId="{798C2DDF-7EBF-4166-9BDC-DF17F5622564}" srcOrd="0" destOrd="0" presId="urn:microsoft.com/office/officeart/2005/8/layout/hProcess7"/>
    <dgm:cxn modelId="{075088E7-2130-42A0-856E-61C6DD98E1EB}" type="presParOf" srcId="{1A1CBCE2-B2AE-4B34-92C4-9A92D46DE8CA}" destId="{9A34F465-27E1-43BE-BF75-8428CFB373CD}" srcOrd="1" destOrd="0" presId="urn:microsoft.com/office/officeart/2005/8/layout/hProcess7"/>
    <dgm:cxn modelId="{65BCDDF8-9B6B-4D58-9DBF-6473CBBEE1D8}" type="presParOf" srcId="{1A1CBCE2-B2AE-4B34-92C4-9A92D46DE8CA}" destId="{DD52A598-AEDE-4867-8930-CD558114419A}" srcOrd="2" destOrd="0" presId="urn:microsoft.com/office/officeart/2005/8/layout/hProcess7"/>
    <dgm:cxn modelId="{9B426085-F07F-4AC3-A4C6-3268201FF53A}" type="presParOf" srcId="{A7CA885B-77DD-42F1-906E-E9058F7EE479}" destId="{E29A8386-0A49-4E5B-8CE4-E220C2B629AB}" srcOrd="3" destOrd="0" presId="urn:microsoft.com/office/officeart/2005/8/layout/hProcess7"/>
    <dgm:cxn modelId="{6933B5C8-5096-4002-8BB6-0DA014398496}" type="presParOf" srcId="{A7CA885B-77DD-42F1-906E-E9058F7EE479}" destId="{1881D5FC-0F9E-44B1-9AC2-F5ED0C97ADE4}" srcOrd="4" destOrd="0" presId="urn:microsoft.com/office/officeart/2005/8/layout/hProcess7"/>
    <dgm:cxn modelId="{46E72D97-55DF-48AC-851A-B7161387CD4A}" type="presParOf" srcId="{1881D5FC-0F9E-44B1-9AC2-F5ED0C97ADE4}" destId="{2C07B91C-1E13-4C8E-AFDC-E0AC293F42AF}" srcOrd="0" destOrd="0" presId="urn:microsoft.com/office/officeart/2005/8/layout/hProcess7"/>
    <dgm:cxn modelId="{487D4B56-8FCE-4A3A-A1C9-A0D9D959C2F7}" type="presParOf" srcId="{1881D5FC-0F9E-44B1-9AC2-F5ED0C97ADE4}" destId="{BB365833-1EAA-42C9-BE56-8BB93E4F6A48}" srcOrd="1" destOrd="0" presId="urn:microsoft.com/office/officeart/2005/8/layout/hProcess7"/>
    <dgm:cxn modelId="{9C3E0D87-980E-4FDA-B397-5445FC592D8D}" type="presParOf" srcId="{1881D5FC-0F9E-44B1-9AC2-F5ED0C97ADE4}" destId="{37B52D4F-5415-44CF-B511-C7BDB91B1789}" srcOrd="2" destOrd="0" presId="urn:microsoft.com/office/officeart/2005/8/layout/hProcess7"/>
    <dgm:cxn modelId="{576CAD79-7A5D-4EEE-8987-A32B0CA549A8}" type="presParOf" srcId="{A7CA885B-77DD-42F1-906E-E9058F7EE479}" destId="{792528B2-929E-401E-9292-A7ED0BB8E0C3}" srcOrd="5" destOrd="0" presId="urn:microsoft.com/office/officeart/2005/8/layout/hProcess7"/>
    <dgm:cxn modelId="{942361D6-9D75-4004-AA0F-4CD7DE420C0A}" type="presParOf" srcId="{A7CA885B-77DD-42F1-906E-E9058F7EE479}" destId="{F6426E86-6864-4E06-AD5B-9DEBD9FD6B7E}" srcOrd="6" destOrd="0" presId="urn:microsoft.com/office/officeart/2005/8/layout/hProcess7"/>
    <dgm:cxn modelId="{F355FAAB-6A62-43D2-8B89-0FF1F574F9D2}" type="presParOf" srcId="{F6426E86-6864-4E06-AD5B-9DEBD9FD6B7E}" destId="{C2065EDF-9D7D-4543-AF3E-E0CD783DEE77}" srcOrd="0" destOrd="0" presId="urn:microsoft.com/office/officeart/2005/8/layout/hProcess7"/>
    <dgm:cxn modelId="{70298A71-4257-4678-8E45-52AA462C1BA2}" type="presParOf" srcId="{F6426E86-6864-4E06-AD5B-9DEBD9FD6B7E}" destId="{6A7100FC-4D02-49BC-BA71-975F01E911BA}" srcOrd="1" destOrd="0" presId="urn:microsoft.com/office/officeart/2005/8/layout/hProcess7"/>
    <dgm:cxn modelId="{0C89F303-AC05-41D0-B043-59172102F2F1}" type="presParOf" srcId="{F6426E86-6864-4E06-AD5B-9DEBD9FD6B7E}" destId="{522373AE-A2E7-4998-AA18-97D56B963D15}" srcOrd="2" destOrd="0" presId="urn:microsoft.com/office/officeart/2005/8/layout/hProcess7"/>
    <dgm:cxn modelId="{B4FDD489-ADE2-4CAC-9957-0B5F8D838A85}" type="presParOf" srcId="{A7CA885B-77DD-42F1-906E-E9058F7EE479}" destId="{35E6D1DD-CBDC-47EF-B00A-3954B1C41BF8}" srcOrd="7" destOrd="0" presId="urn:microsoft.com/office/officeart/2005/8/layout/hProcess7"/>
    <dgm:cxn modelId="{583AE616-06F8-4C0E-950C-F1D59C213BCD}" type="presParOf" srcId="{A7CA885B-77DD-42F1-906E-E9058F7EE479}" destId="{03747465-298C-4741-BD33-886DC3823F6A}" srcOrd="8" destOrd="0" presId="urn:microsoft.com/office/officeart/2005/8/layout/hProcess7"/>
    <dgm:cxn modelId="{11285B18-1E32-4EC7-AE92-B6BA8883072B}" type="presParOf" srcId="{03747465-298C-4741-BD33-886DC3823F6A}" destId="{BDA5942D-6F27-4CFB-9D5B-C94C44BAB259}" srcOrd="0" destOrd="0" presId="urn:microsoft.com/office/officeart/2005/8/layout/hProcess7"/>
    <dgm:cxn modelId="{4A2690A5-DA28-4CF6-9AB3-CD1ECA16D33D}" type="presParOf" srcId="{03747465-298C-4741-BD33-886DC3823F6A}" destId="{7DDA8926-6C89-4DCB-B8EA-A70DBB21B590}" srcOrd="1" destOrd="0" presId="urn:microsoft.com/office/officeart/2005/8/layout/hProcess7"/>
    <dgm:cxn modelId="{283C9AF6-381F-432B-9C09-20F811984546}" type="presParOf" srcId="{03747465-298C-4741-BD33-886DC3823F6A}" destId="{EC11635D-C488-405C-A343-0A0F835107FF}" srcOrd="2" destOrd="0" presId="urn:microsoft.com/office/officeart/2005/8/layout/hProcess7"/>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7890CA5-2BD3-46B1-80D4-4BF4CC7C913A}" type="doc">
      <dgm:prSet loTypeId="urn:microsoft.com/office/officeart/2005/8/layout/hProcess7" loCatId="list" qsTypeId="urn:microsoft.com/office/officeart/2005/8/quickstyle/simple1" qsCatId="simple" csTypeId="urn:microsoft.com/office/officeart/2005/8/colors/colorful3" csCatId="colorful" phldr="1"/>
      <dgm:spPr/>
      <dgm:t>
        <a:bodyPr/>
        <a:lstStyle/>
        <a:p>
          <a:endParaRPr lang="en-US"/>
        </a:p>
      </dgm:t>
    </dgm:pt>
    <dgm:pt modelId="{A6693419-CD0E-409D-96B6-1C0822469FDF}">
      <dgm:prSet phldrT="[Text]" phldr="0" custT="1"/>
      <dgm:spPr/>
      <dgm:t>
        <a:bodyPr/>
        <a:lstStyle/>
        <a:p>
          <a:r>
            <a:rPr lang="en-US" sz="2000" dirty="0">
              <a:solidFill>
                <a:schemeClr val="tx1"/>
              </a:solidFill>
            </a:rPr>
            <a:t>Input layer</a:t>
          </a:r>
        </a:p>
      </dgm:t>
    </dgm:pt>
    <dgm:pt modelId="{D295F8FB-B033-43AF-AE72-06E46320BBBF}" type="parTrans" cxnId="{1F799755-67A8-4830-A13D-CC743CAB9C2A}">
      <dgm:prSet/>
      <dgm:spPr/>
      <dgm:t>
        <a:bodyPr/>
        <a:lstStyle/>
        <a:p>
          <a:endParaRPr lang="en-US">
            <a:solidFill>
              <a:schemeClr val="tx1"/>
            </a:solidFill>
          </a:endParaRPr>
        </a:p>
      </dgm:t>
    </dgm:pt>
    <dgm:pt modelId="{1B324B4C-F75E-4797-8513-E527A732A9D9}" type="sibTrans" cxnId="{1F799755-67A8-4830-A13D-CC743CAB9C2A}">
      <dgm:prSet/>
      <dgm:spPr/>
      <dgm:t>
        <a:bodyPr/>
        <a:lstStyle/>
        <a:p>
          <a:endParaRPr lang="en-US">
            <a:solidFill>
              <a:schemeClr val="tx1"/>
            </a:solidFill>
          </a:endParaRPr>
        </a:p>
      </dgm:t>
    </dgm:pt>
    <mc:AlternateContent xmlns:mc="http://schemas.openxmlformats.org/markup-compatibility/2006" xmlns:a14="http://schemas.microsoft.com/office/drawing/2010/main">
      <mc:Choice Requires="a14">
        <dgm:pt modelId="{085EDC5F-E341-4379-BDAD-9E75C66F2755}">
          <dgm:prSet phldrT="[Text]" phldr="0" custT="1"/>
          <dgm:spPr/>
          <dgm:t>
            <a:bodyPr/>
            <a:lstStyle/>
            <a:p>
              <a14:m>
                <m:oMath xmlns:m="http://schemas.openxmlformats.org/officeDocument/2006/math">
                  <m:r>
                    <a:rPr lang="en-US" sz="2800" b="0" i="1" smtClean="0">
                      <a:solidFill>
                        <a:schemeClr val="tx1"/>
                      </a:solidFill>
                      <a:latin typeface="Cambria Math" panose="02040503050406030204" pitchFamily="18" charset="0"/>
                    </a:rPr>
                    <m:t>𝑥</m:t>
                  </m:r>
                  <m:d>
                    <m:dPr>
                      <m:ctrlPr>
                        <a:rPr lang="en-US" sz="2800" b="0" i="1" smtClean="0">
                          <a:solidFill>
                            <a:schemeClr val="tx1"/>
                          </a:solidFill>
                          <a:latin typeface="Cambria Math" panose="02040503050406030204" pitchFamily="18" charset="0"/>
                        </a:rPr>
                      </m:ctrlPr>
                    </m:dPr>
                    <m:e>
                      <m:r>
                        <a:rPr lang="en-US" sz="2800" b="0" i="1" smtClean="0">
                          <a:solidFill>
                            <a:schemeClr val="tx1"/>
                          </a:solidFill>
                          <a:latin typeface="Cambria Math" panose="02040503050406030204" pitchFamily="18" charset="0"/>
                        </a:rPr>
                        <m:t>𝑡</m:t>
                      </m:r>
                    </m:e>
                  </m:d>
                </m:oMath>
              </a14:m>
              <a:r>
                <a:rPr lang="en-US" sz="2800" dirty="0">
                  <a:solidFill>
                    <a:schemeClr val="tx1"/>
                  </a:solidFill>
                </a:rPr>
                <a:t>:</a:t>
              </a:r>
              <a14:m>
                <m:oMath xmlns:m="http://schemas.openxmlformats.org/officeDocument/2006/math">
                  <m:r>
                    <a:rPr lang="en-US" sz="2800" b="0" i="1" smtClean="0">
                      <a:solidFill>
                        <a:schemeClr val="tx1"/>
                      </a:solidFill>
                      <a:latin typeface="Cambria Math" panose="02040503050406030204" pitchFamily="18" charset="0"/>
                    </a:rPr>
                    <m:t>𝑥</m:t>
                  </m:r>
                  <m:d>
                    <m:dPr>
                      <m:ctrlPr>
                        <a:rPr lang="en-US" sz="2800" b="0" i="1" smtClean="0">
                          <a:solidFill>
                            <a:schemeClr val="tx1"/>
                          </a:solidFill>
                          <a:latin typeface="Cambria Math" panose="02040503050406030204" pitchFamily="18" charset="0"/>
                        </a:rPr>
                      </m:ctrlPr>
                    </m:dPr>
                    <m:e>
                      <m:r>
                        <a:rPr lang="en-US" sz="2800" b="0" i="1" smtClean="0">
                          <a:solidFill>
                            <a:schemeClr val="tx1"/>
                          </a:solidFill>
                          <a:latin typeface="Cambria Math" panose="02040503050406030204" pitchFamily="18" charset="0"/>
                        </a:rPr>
                        <m:t>𝑡</m:t>
                      </m:r>
                      <m:r>
                        <a:rPr lang="en-US" sz="2800" b="0" i="1" smtClean="0">
                          <a:solidFill>
                            <a:schemeClr val="tx1"/>
                          </a:solidFill>
                          <a:latin typeface="Cambria Math" panose="02040503050406030204" pitchFamily="18" charset="0"/>
                        </a:rPr>
                        <m:t>−</m:t>
                      </m:r>
                      <m:r>
                        <a:rPr lang="en-US" sz="2800" b="0" i="1" smtClean="0">
                          <a:solidFill>
                            <a:schemeClr val="tx1"/>
                          </a:solidFill>
                          <a:latin typeface="Cambria Math" panose="02040503050406030204" pitchFamily="18" charset="0"/>
                        </a:rPr>
                        <m:t>𝐿</m:t>
                      </m:r>
                      <m:r>
                        <a:rPr lang="en-US" sz="2800" b="0" i="1" smtClean="0">
                          <a:solidFill>
                            <a:schemeClr val="tx1"/>
                          </a:solidFill>
                          <a:latin typeface="Cambria Math" panose="02040503050406030204" pitchFamily="18" charset="0"/>
                        </a:rPr>
                        <m:t>+1</m:t>
                      </m:r>
                    </m:e>
                  </m:d>
                </m:oMath>
              </a14:m>
              <a:endParaRPr lang="en-US" sz="2800" dirty="0">
                <a:solidFill>
                  <a:schemeClr val="tx1"/>
                </a:solidFill>
              </a:endParaRPr>
            </a:p>
          </dgm:t>
        </dgm:pt>
      </mc:Choice>
      <mc:Fallback xmlns="">
        <dgm:pt modelId="{085EDC5F-E341-4379-BDAD-9E75C66F2755}">
          <dgm:prSet phldrT="[Text]" phldr="0" custT="1"/>
          <dgm:spPr/>
          <dgm:t>
            <a:bodyPr/>
            <a:lstStyle/>
            <a:p>
              <a:r>
                <a:rPr lang="en-US" sz="2800" b="0" i="0">
                  <a:solidFill>
                    <a:schemeClr val="tx1"/>
                  </a:solidFill>
                  <a:latin typeface="Cambria Math" panose="02040503050406030204" pitchFamily="18" charset="0"/>
                </a:rPr>
                <a:t>𝑥(𝑡)</a:t>
              </a:r>
              <a:r>
                <a:rPr lang="en-US" sz="2800" dirty="0">
                  <a:solidFill>
                    <a:schemeClr val="tx1"/>
                  </a:solidFill>
                </a:rPr>
                <a:t>:</a:t>
              </a:r>
              <a:r>
                <a:rPr lang="en-US" sz="2800" b="0" i="0">
                  <a:solidFill>
                    <a:schemeClr val="tx1"/>
                  </a:solidFill>
                  <a:latin typeface="Cambria Math" panose="02040503050406030204" pitchFamily="18" charset="0"/>
                </a:rPr>
                <a:t>𝑥(𝑡−𝐿+1)</a:t>
              </a:r>
              <a:endParaRPr lang="en-US" sz="2800" dirty="0">
                <a:solidFill>
                  <a:schemeClr val="tx1"/>
                </a:solidFill>
              </a:endParaRPr>
            </a:p>
          </dgm:t>
        </dgm:pt>
      </mc:Fallback>
    </mc:AlternateContent>
    <dgm:pt modelId="{9E809DD8-A9D3-4A42-9EAF-FFB925D24A0B}" type="parTrans" cxnId="{80A2A247-2A5C-4946-8046-BE587C9D7216}">
      <dgm:prSet/>
      <dgm:spPr/>
      <dgm:t>
        <a:bodyPr/>
        <a:lstStyle/>
        <a:p>
          <a:endParaRPr lang="en-US">
            <a:solidFill>
              <a:schemeClr val="tx1"/>
            </a:solidFill>
          </a:endParaRPr>
        </a:p>
      </dgm:t>
    </dgm:pt>
    <dgm:pt modelId="{68BCC12E-E7BA-43C4-8F02-25754D819F3E}" type="sibTrans" cxnId="{80A2A247-2A5C-4946-8046-BE587C9D7216}">
      <dgm:prSet/>
      <dgm:spPr/>
      <dgm:t>
        <a:bodyPr/>
        <a:lstStyle/>
        <a:p>
          <a:endParaRPr lang="en-US">
            <a:solidFill>
              <a:schemeClr val="tx1"/>
            </a:solidFill>
          </a:endParaRPr>
        </a:p>
      </dgm:t>
    </dgm:pt>
    <dgm:pt modelId="{45A5776E-B758-47CB-ABE7-C4486F2FD0C8}">
      <dgm:prSet phldrT="[Text]" phldr="0" custT="1"/>
      <dgm:spPr/>
      <dgm:t>
        <a:bodyPr/>
        <a:lstStyle/>
        <a:p>
          <a:r>
            <a:rPr lang="en-US" sz="2000" dirty="0">
              <a:solidFill>
                <a:schemeClr val="tx1"/>
              </a:solidFill>
            </a:rPr>
            <a:t>GRU Layer</a:t>
          </a:r>
        </a:p>
      </dgm:t>
    </dgm:pt>
    <dgm:pt modelId="{8E590E68-F157-4D37-8315-06B08C2DD21D}" type="parTrans" cxnId="{7A6B2363-6404-41CB-B7C0-C22647DE44DE}">
      <dgm:prSet/>
      <dgm:spPr/>
      <dgm:t>
        <a:bodyPr/>
        <a:lstStyle/>
        <a:p>
          <a:endParaRPr lang="en-US">
            <a:solidFill>
              <a:schemeClr val="tx1"/>
            </a:solidFill>
          </a:endParaRPr>
        </a:p>
      </dgm:t>
    </dgm:pt>
    <dgm:pt modelId="{D616162F-9AC6-445A-B018-E83AB206033E}" type="sibTrans" cxnId="{7A6B2363-6404-41CB-B7C0-C22647DE44DE}">
      <dgm:prSet/>
      <dgm:spPr/>
      <dgm:t>
        <a:bodyPr/>
        <a:lstStyle/>
        <a:p>
          <a:endParaRPr lang="en-US">
            <a:solidFill>
              <a:schemeClr val="tx1"/>
            </a:solidFill>
          </a:endParaRPr>
        </a:p>
      </dgm:t>
    </dgm:pt>
    <mc:AlternateContent xmlns:mc="http://schemas.openxmlformats.org/markup-compatibility/2006" xmlns:a14="http://schemas.microsoft.com/office/drawing/2010/main">
      <mc:Choice Requires="a14">
        <dgm:pt modelId="{092CEDF9-34A0-498F-BFBA-1B9B4A7AB90C}">
          <dgm:prSet phldrT="[Text]" phldr="0" custT="1"/>
          <dgm:spPr/>
          <dgm:t>
            <a:bodyPr/>
            <a:lstStyle/>
            <a:p>
              <a:pPr/>
              <a14:m>
                <m:oMathPara xmlns:m="http://schemas.openxmlformats.org/officeDocument/2006/math">
                  <m:oMathParaPr>
                    <m:jc m:val="centerGroup"/>
                  </m:oMathParaPr>
                  <m:oMath xmlns:m="http://schemas.openxmlformats.org/officeDocument/2006/math">
                    <m:r>
                      <a:rPr lang="en-US" sz="3200" b="0" i="1" smtClean="0">
                        <a:solidFill>
                          <a:schemeClr val="tx1"/>
                        </a:solidFill>
                        <a:latin typeface="Cambria Math" panose="02040503050406030204" pitchFamily="18" charset="0"/>
                      </a:rPr>
                      <m:t>h</m:t>
                    </m:r>
                    <m:d>
                      <m:dPr>
                        <m:ctrlPr>
                          <a:rPr lang="en-US" sz="3200" b="0" i="1" smtClean="0">
                            <a:solidFill>
                              <a:schemeClr val="tx1"/>
                            </a:solidFill>
                            <a:latin typeface="Cambria Math" panose="02040503050406030204" pitchFamily="18" charset="0"/>
                          </a:rPr>
                        </m:ctrlPr>
                      </m:dPr>
                      <m:e>
                        <m:r>
                          <a:rPr lang="en-US" sz="3200" b="0" i="1" smtClean="0">
                            <a:solidFill>
                              <a:schemeClr val="tx1"/>
                            </a:solidFill>
                            <a:latin typeface="Cambria Math" panose="02040503050406030204" pitchFamily="18" charset="0"/>
                          </a:rPr>
                          <m:t>𝑡</m:t>
                        </m:r>
                      </m:e>
                    </m:d>
                  </m:oMath>
                </m:oMathPara>
              </a14:m>
              <a:endParaRPr lang="en-US" sz="3200" dirty="0">
                <a:solidFill>
                  <a:schemeClr val="tx1"/>
                </a:solidFill>
              </a:endParaRPr>
            </a:p>
          </dgm:t>
        </dgm:pt>
      </mc:Choice>
      <mc:Fallback xmlns="">
        <dgm:pt modelId="{092CEDF9-34A0-498F-BFBA-1B9B4A7AB90C}">
          <dgm:prSet phldrT="[Text]" phldr="0" custT="1"/>
          <dgm:spPr/>
          <dgm:t>
            <a:bodyPr/>
            <a:lstStyle/>
            <a:p>
              <a:pPr/>
              <a:r>
                <a:rPr lang="en-US" sz="3200" b="0" i="0">
                  <a:solidFill>
                    <a:schemeClr val="tx1"/>
                  </a:solidFill>
                  <a:latin typeface="Cambria Math" panose="02040503050406030204" pitchFamily="18" charset="0"/>
                </a:rPr>
                <a:t>ℎ(𝑡)</a:t>
              </a:r>
              <a:endParaRPr lang="en-US" sz="3200" dirty="0">
                <a:solidFill>
                  <a:schemeClr val="tx1"/>
                </a:solidFill>
              </a:endParaRPr>
            </a:p>
          </dgm:t>
        </dgm:pt>
      </mc:Fallback>
    </mc:AlternateContent>
    <dgm:pt modelId="{C0272276-CF17-4A1C-91C1-D640CC7104A6}" type="parTrans" cxnId="{39D94192-4743-426C-98FA-A8F1225C6E7C}">
      <dgm:prSet/>
      <dgm:spPr/>
      <dgm:t>
        <a:bodyPr/>
        <a:lstStyle/>
        <a:p>
          <a:endParaRPr lang="en-US">
            <a:solidFill>
              <a:schemeClr val="tx1"/>
            </a:solidFill>
          </a:endParaRPr>
        </a:p>
      </dgm:t>
    </dgm:pt>
    <dgm:pt modelId="{6C5E1F5F-9E2A-4444-A047-841B3289F984}" type="sibTrans" cxnId="{39D94192-4743-426C-98FA-A8F1225C6E7C}">
      <dgm:prSet/>
      <dgm:spPr/>
      <dgm:t>
        <a:bodyPr/>
        <a:lstStyle/>
        <a:p>
          <a:endParaRPr lang="en-US">
            <a:solidFill>
              <a:schemeClr val="tx1"/>
            </a:solidFill>
          </a:endParaRPr>
        </a:p>
      </dgm:t>
    </dgm:pt>
    <dgm:pt modelId="{B7993E84-66F1-446F-AB35-96888A2035D6}">
      <dgm:prSet phldrT="[Text]" phldr="0" custT="1"/>
      <dgm:spPr/>
      <dgm:t>
        <a:bodyPr/>
        <a:lstStyle/>
        <a:p>
          <a:r>
            <a:rPr lang="en-US" sz="2000" dirty="0">
              <a:solidFill>
                <a:schemeClr val="tx1"/>
              </a:solidFill>
            </a:rPr>
            <a:t>Output Layer</a:t>
          </a:r>
        </a:p>
      </dgm:t>
    </dgm:pt>
    <dgm:pt modelId="{9D4804A4-4159-48A6-9620-FDE598D20FE2}" type="parTrans" cxnId="{06E908A9-0AC1-4052-A1B3-C2639DA9E66E}">
      <dgm:prSet/>
      <dgm:spPr/>
      <dgm:t>
        <a:bodyPr/>
        <a:lstStyle/>
        <a:p>
          <a:endParaRPr lang="en-US">
            <a:solidFill>
              <a:schemeClr val="tx1"/>
            </a:solidFill>
          </a:endParaRPr>
        </a:p>
      </dgm:t>
    </dgm:pt>
    <dgm:pt modelId="{A5C88BAB-0910-4C1A-B1B8-730954574B2F}" type="sibTrans" cxnId="{06E908A9-0AC1-4052-A1B3-C2639DA9E66E}">
      <dgm:prSet/>
      <dgm:spPr/>
      <dgm:t>
        <a:bodyPr/>
        <a:lstStyle/>
        <a:p>
          <a:endParaRPr lang="en-US">
            <a:solidFill>
              <a:schemeClr val="tx1"/>
            </a:solidFill>
          </a:endParaRPr>
        </a:p>
      </dgm:t>
    </dgm:pt>
    <mc:AlternateContent xmlns:mc="http://schemas.openxmlformats.org/markup-compatibility/2006" xmlns:a14="http://schemas.microsoft.com/office/drawing/2010/main">
      <mc:Choice Requires="a14">
        <dgm:pt modelId="{694F8FB5-C532-4995-A8A1-3EB182F1AC47}">
          <dgm:prSet phldrT="[Text]" phldr="0" custT="1"/>
          <dgm:spPr/>
          <dgm:t>
            <a:bodyPr/>
            <a:lstStyle/>
            <a:p>
              <a:pPr/>
              <a14:m>
                <m:oMathPara xmlns:m="http://schemas.openxmlformats.org/officeDocument/2006/math">
                  <m:oMathParaPr>
                    <m:jc m:val="centerGroup"/>
                  </m:oMathParaPr>
                  <m:oMath xmlns:m="http://schemas.openxmlformats.org/officeDocument/2006/math">
                    <m:acc>
                      <m:accPr>
                        <m:chr m:val="̂"/>
                        <m:ctrlPr>
                          <a:rPr lang="en-US" sz="2800" i="1" smtClean="0">
                            <a:solidFill>
                              <a:schemeClr val="tx1"/>
                            </a:solidFill>
                            <a:latin typeface="Cambria Math" panose="02040503050406030204" pitchFamily="18" charset="0"/>
                          </a:rPr>
                        </m:ctrlPr>
                      </m:accPr>
                      <m:e>
                        <m:r>
                          <a:rPr lang="en-US" sz="2800" b="0" i="1" smtClean="0">
                            <a:solidFill>
                              <a:schemeClr val="tx1"/>
                            </a:solidFill>
                            <a:latin typeface="Cambria Math" panose="02040503050406030204" pitchFamily="18" charset="0"/>
                          </a:rPr>
                          <m:t>𝑦</m:t>
                        </m:r>
                      </m:e>
                    </m:acc>
                    <m:d>
                      <m:dPr>
                        <m:ctrlPr>
                          <a:rPr lang="en-US" sz="2800" b="0" i="1" smtClean="0">
                            <a:solidFill>
                              <a:schemeClr val="tx1"/>
                            </a:solidFill>
                            <a:latin typeface="Cambria Math" panose="02040503050406030204" pitchFamily="18" charset="0"/>
                          </a:rPr>
                        </m:ctrlPr>
                      </m:dPr>
                      <m:e>
                        <m:r>
                          <a:rPr lang="en-US" sz="2800" b="0" i="1" smtClean="0">
                            <a:solidFill>
                              <a:schemeClr val="tx1"/>
                            </a:solidFill>
                            <a:latin typeface="Cambria Math" panose="02040503050406030204" pitchFamily="18" charset="0"/>
                          </a:rPr>
                          <m:t>𝑡</m:t>
                        </m:r>
                      </m:e>
                    </m:d>
                    <m:r>
                      <a:rPr lang="en-US" sz="2800" b="0" i="1" smtClean="0">
                        <a:solidFill>
                          <a:schemeClr val="tx1"/>
                        </a:solidFill>
                        <a:latin typeface="Cambria Math" panose="02040503050406030204" pitchFamily="18" charset="0"/>
                      </a:rPr>
                      <m:t>=</m:t>
                    </m:r>
                    <m:sSub>
                      <m:sSubPr>
                        <m:ctrlPr>
                          <a:rPr lang="en-US" sz="2800" b="0" i="1" smtClean="0">
                            <a:solidFill>
                              <a:schemeClr val="tx1"/>
                            </a:solidFill>
                            <a:latin typeface="Cambria Math" panose="02040503050406030204" pitchFamily="18" charset="0"/>
                          </a:rPr>
                        </m:ctrlPr>
                      </m:sSubPr>
                      <m:e>
                        <m:r>
                          <a:rPr lang="en-US" sz="2800" b="0" i="1" smtClean="0">
                            <a:solidFill>
                              <a:schemeClr val="tx1"/>
                            </a:solidFill>
                            <a:latin typeface="Cambria Math" panose="02040503050406030204" pitchFamily="18" charset="0"/>
                          </a:rPr>
                          <m:t>𝑊</m:t>
                        </m:r>
                      </m:e>
                      <m:sub>
                        <m:r>
                          <a:rPr lang="en-US" sz="2800" b="0" i="1" smtClean="0">
                            <a:solidFill>
                              <a:schemeClr val="tx1"/>
                            </a:solidFill>
                            <a:latin typeface="Cambria Math" panose="02040503050406030204" pitchFamily="18" charset="0"/>
                          </a:rPr>
                          <m:t>𝑦</m:t>
                        </m:r>
                      </m:sub>
                    </m:sSub>
                    <m:r>
                      <a:rPr lang="en-US" sz="2800" b="0" i="1" smtClean="0">
                        <a:solidFill>
                          <a:schemeClr val="tx1"/>
                        </a:solidFill>
                        <a:latin typeface="Cambria Math" panose="02040503050406030204" pitchFamily="18" charset="0"/>
                      </a:rPr>
                      <m:t>h</m:t>
                    </m:r>
                    <m:d>
                      <m:dPr>
                        <m:ctrlPr>
                          <a:rPr lang="en-US" sz="2800" b="0" i="1" smtClean="0">
                            <a:solidFill>
                              <a:schemeClr val="tx1"/>
                            </a:solidFill>
                            <a:latin typeface="Cambria Math" panose="02040503050406030204" pitchFamily="18" charset="0"/>
                          </a:rPr>
                        </m:ctrlPr>
                      </m:dPr>
                      <m:e>
                        <m:r>
                          <a:rPr lang="en-US" sz="2800" b="0" i="1" smtClean="0">
                            <a:solidFill>
                              <a:schemeClr val="tx1"/>
                            </a:solidFill>
                            <a:latin typeface="Cambria Math" panose="02040503050406030204" pitchFamily="18" charset="0"/>
                          </a:rPr>
                          <m:t>𝑡</m:t>
                        </m:r>
                      </m:e>
                    </m:d>
                    <m:r>
                      <a:rPr lang="en-US" sz="2800" b="0" i="1" smtClean="0">
                        <a:solidFill>
                          <a:schemeClr val="tx1"/>
                        </a:solidFill>
                        <a:latin typeface="Cambria Math" panose="02040503050406030204" pitchFamily="18" charset="0"/>
                      </a:rPr>
                      <m:t>+</m:t>
                    </m:r>
                    <m:sSub>
                      <m:sSubPr>
                        <m:ctrlPr>
                          <a:rPr lang="en-US" sz="2800" b="0" i="1" smtClean="0">
                            <a:solidFill>
                              <a:schemeClr val="tx1"/>
                            </a:solidFill>
                            <a:latin typeface="Cambria Math" panose="02040503050406030204" pitchFamily="18" charset="0"/>
                          </a:rPr>
                        </m:ctrlPr>
                      </m:sSubPr>
                      <m:e>
                        <m:r>
                          <a:rPr lang="en-US" sz="2800" b="0" i="1" smtClean="0">
                            <a:solidFill>
                              <a:schemeClr val="tx1"/>
                            </a:solidFill>
                            <a:latin typeface="Cambria Math" panose="02040503050406030204" pitchFamily="18" charset="0"/>
                          </a:rPr>
                          <m:t>𝑏</m:t>
                        </m:r>
                      </m:e>
                      <m:sub>
                        <m:r>
                          <a:rPr lang="en-US" sz="2800" b="0" i="1" smtClean="0">
                            <a:solidFill>
                              <a:schemeClr val="tx1"/>
                            </a:solidFill>
                            <a:latin typeface="Cambria Math" panose="02040503050406030204" pitchFamily="18" charset="0"/>
                          </a:rPr>
                          <m:t>𝑦</m:t>
                        </m:r>
                      </m:sub>
                    </m:sSub>
                  </m:oMath>
                </m:oMathPara>
              </a14:m>
              <a:endParaRPr lang="en-US" sz="2800" dirty="0">
                <a:solidFill>
                  <a:schemeClr val="tx1"/>
                </a:solidFill>
              </a:endParaRPr>
            </a:p>
          </dgm:t>
        </dgm:pt>
      </mc:Choice>
      <mc:Fallback xmlns="">
        <dgm:pt modelId="{694F8FB5-C532-4995-A8A1-3EB182F1AC47}">
          <dgm:prSet phldrT="[Text]" phldr="0" custT="1"/>
          <dgm:spPr/>
          <dgm:t>
            <a:bodyPr/>
            <a:lstStyle/>
            <a:p>
              <a:pPr/>
              <a:r>
                <a:rPr lang="en-US" sz="2800" b="0" i="0">
                  <a:solidFill>
                    <a:schemeClr val="tx1"/>
                  </a:solidFill>
                  <a:latin typeface="Cambria Math" panose="02040503050406030204" pitchFamily="18" charset="0"/>
                </a:rPr>
                <a:t>𝑦 ̂(𝑡)=𝑊_𝑦 ℎ(𝑡)+𝑏_𝑦</a:t>
              </a:r>
              <a:endParaRPr lang="en-US" sz="2800" dirty="0">
                <a:solidFill>
                  <a:schemeClr val="tx1"/>
                </a:solidFill>
              </a:endParaRPr>
            </a:p>
          </dgm:t>
        </dgm:pt>
      </mc:Fallback>
    </mc:AlternateContent>
    <dgm:pt modelId="{6C1232E4-8661-4760-8C76-BB9155095AC4}" type="parTrans" cxnId="{03386C9C-A7AC-4E4A-9A9A-8D12EB6E126D}">
      <dgm:prSet/>
      <dgm:spPr/>
      <dgm:t>
        <a:bodyPr/>
        <a:lstStyle/>
        <a:p>
          <a:endParaRPr lang="en-US">
            <a:solidFill>
              <a:schemeClr val="tx1"/>
            </a:solidFill>
          </a:endParaRPr>
        </a:p>
      </dgm:t>
    </dgm:pt>
    <dgm:pt modelId="{97201A39-9E12-4447-9FB6-F712C9C25033}" type="sibTrans" cxnId="{03386C9C-A7AC-4E4A-9A9A-8D12EB6E126D}">
      <dgm:prSet/>
      <dgm:spPr/>
      <dgm:t>
        <a:bodyPr/>
        <a:lstStyle/>
        <a:p>
          <a:endParaRPr lang="en-US">
            <a:solidFill>
              <a:schemeClr val="tx1"/>
            </a:solidFill>
          </a:endParaRPr>
        </a:p>
      </dgm:t>
    </dgm:pt>
    <dgm:pt modelId="{A7CA885B-77DD-42F1-906E-E9058F7EE479}" type="pres">
      <dgm:prSet presAssocID="{E7890CA5-2BD3-46B1-80D4-4BF4CC7C913A}" presName="Name0" presStyleCnt="0">
        <dgm:presLayoutVars>
          <dgm:dir/>
          <dgm:animLvl val="lvl"/>
          <dgm:resizeHandles val="exact"/>
        </dgm:presLayoutVars>
      </dgm:prSet>
      <dgm:spPr/>
    </dgm:pt>
    <dgm:pt modelId="{AC4BE6A9-2BB1-4A59-935C-B47BCE892760}" type="pres">
      <dgm:prSet presAssocID="{A6693419-CD0E-409D-96B6-1C0822469FDF}" presName="compositeNode" presStyleCnt="0">
        <dgm:presLayoutVars>
          <dgm:bulletEnabled val="1"/>
        </dgm:presLayoutVars>
      </dgm:prSet>
      <dgm:spPr/>
    </dgm:pt>
    <dgm:pt modelId="{09235F36-8BC7-41DE-AE87-B58A210E659F}" type="pres">
      <dgm:prSet presAssocID="{A6693419-CD0E-409D-96B6-1C0822469FDF}" presName="bgRect" presStyleLbl="node1" presStyleIdx="0" presStyleCnt="3"/>
      <dgm:spPr/>
    </dgm:pt>
    <dgm:pt modelId="{5ACF00E9-F41A-47B5-9320-783C0D6618DB}" type="pres">
      <dgm:prSet presAssocID="{A6693419-CD0E-409D-96B6-1C0822469FDF}" presName="parentNode" presStyleLbl="node1" presStyleIdx="0" presStyleCnt="3">
        <dgm:presLayoutVars>
          <dgm:chMax val="0"/>
          <dgm:bulletEnabled val="1"/>
        </dgm:presLayoutVars>
      </dgm:prSet>
      <dgm:spPr/>
    </dgm:pt>
    <dgm:pt modelId="{2EFB89D4-1CEF-4767-9E4C-AFB195E746EF}" type="pres">
      <dgm:prSet presAssocID="{A6693419-CD0E-409D-96B6-1C0822469FDF}" presName="childNode" presStyleLbl="node1" presStyleIdx="0" presStyleCnt="3">
        <dgm:presLayoutVars>
          <dgm:bulletEnabled val="1"/>
        </dgm:presLayoutVars>
      </dgm:prSet>
      <dgm:spPr/>
    </dgm:pt>
    <dgm:pt modelId="{7011492F-0121-45F3-862F-322CC375F4ED}" type="pres">
      <dgm:prSet presAssocID="{1B324B4C-F75E-4797-8513-E527A732A9D9}" presName="hSp" presStyleCnt="0"/>
      <dgm:spPr/>
    </dgm:pt>
    <dgm:pt modelId="{1A1CBCE2-B2AE-4B34-92C4-9A92D46DE8CA}" type="pres">
      <dgm:prSet presAssocID="{1B324B4C-F75E-4797-8513-E527A732A9D9}" presName="vProcSp" presStyleCnt="0"/>
      <dgm:spPr/>
    </dgm:pt>
    <dgm:pt modelId="{798C2DDF-7EBF-4166-9BDC-DF17F5622564}" type="pres">
      <dgm:prSet presAssocID="{1B324B4C-F75E-4797-8513-E527A732A9D9}" presName="vSp1" presStyleCnt="0"/>
      <dgm:spPr/>
    </dgm:pt>
    <dgm:pt modelId="{9A34F465-27E1-43BE-BF75-8428CFB373CD}" type="pres">
      <dgm:prSet presAssocID="{1B324B4C-F75E-4797-8513-E527A732A9D9}" presName="simulatedConn" presStyleLbl="solidFgAcc1" presStyleIdx="0" presStyleCnt="2"/>
      <dgm:spPr/>
    </dgm:pt>
    <dgm:pt modelId="{DD52A598-AEDE-4867-8930-CD558114419A}" type="pres">
      <dgm:prSet presAssocID="{1B324B4C-F75E-4797-8513-E527A732A9D9}" presName="vSp2" presStyleCnt="0"/>
      <dgm:spPr/>
    </dgm:pt>
    <dgm:pt modelId="{E29A8386-0A49-4E5B-8CE4-E220C2B629AB}" type="pres">
      <dgm:prSet presAssocID="{1B324B4C-F75E-4797-8513-E527A732A9D9}" presName="sibTrans" presStyleCnt="0"/>
      <dgm:spPr/>
    </dgm:pt>
    <dgm:pt modelId="{1881D5FC-0F9E-44B1-9AC2-F5ED0C97ADE4}" type="pres">
      <dgm:prSet presAssocID="{45A5776E-B758-47CB-ABE7-C4486F2FD0C8}" presName="compositeNode" presStyleCnt="0">
        <dgm:presLayoutVars>
          <dgm:bulletEnabled val="1"/>
        </dgm:presLayoutVars>
      </dgm:prSet>
      <dgm:spPr/>
    </dgm:pt>
    <dgm:pt modelId="{2C07B91C-1E13-4C8E-AFDC-E0AC293F42AF}" type="pres">
      <dgm:prSet presAssocID="{45A5776E-B758-47CB-ABE7-C4486F2FD0C8}" presName="bgRect" presStyleLbl="node1" presStyleIdx="1" presStyleCnt="3"/>
      <dgm:spPr/>
    </dgm:pt>
    <dgm:pt modelId="{BB365833-1EAA-42C9-BE56-8BB93E4F6A48}" type="pres">
      <dgm:prSet presAssocID="{45A5776E-B758-47CB-ABE7-C4486F2FD0C8}" presName="parentNode" presStyleLbl="node1" presStyleIdx="1" presStyleCnt="3">
        <dgm:presLayoutVars>
          <dgm:chMax val="0"/>
          <dgm:bulletEnabled val="1"/>
        </dgm:presLayoutVars>
      </dgm:prSet>
      <dgm:spPr/>
    </dgm:pt>
    <dgm:pt modelId="{37B52D4F-5415-44CF-B511-C7BDB91B1789}" type="pres">
      <dgm:prSet presAssocID="{45A5776E-B758-47CB-ABE7-C4486F2FD0C8}" presName="childNode" presStyleLbl="node1" presStyleIdx="1" presStyleCnt="3">
        <dgm:presLayoutVars>
          <dgm:bulletEnabled val="1"/>
        </dgm:presLayoutVars>
      </dgm:prSet>
      <dgm:spPr/>
    </dgm:pt>
    <dgm:pt modelId="{792528B2-929E-401E-9292-A7ED0BB8E0C3}" type="pres">
      <dgm:prSet presAssocID="{D616162F-9AC6-445A-B018-E83AB206033E}" presName="hSp" presStyleCnt="0"/>
      <dgm:spPr/>
    </dgm:pt>
    <dgm:pt modelId="{F6426E86-6864-4E06-AD5B-9DEBD9FD6B7E}" type="pres">
      <dgm:prSet presAssocID="{D616162F-9AC6-445A-B018-E83AB206033E}" presName="vProcSp" presStyleCnt="0"/>
      <dgm:spPr/>
    </dgm:pt>
    <dgm:pt modelId="{C2065EDF-9D7D-4543-AF3E-E0CD783DEE77}" type="pres">
      <dgm:prSet presAssocID="{D616162F-9AC6-445A-B018-E83AB206033E}" presName="vSp1" presStyleCnt="0"/>
      <dgm:spPr/>
    </dgm:pt>
    <dgm:pt modelId="{6A7100FC-4D02-49BC-BA71-975F01E911BA}" type="pres">
      <dgm:prSet presAssocID="{D616162F-9AC6-445A-B018-E83AB206033E}" presName="simulatedConn" presStyleLbl="solidFgAcc1" presStyleIdx="1" presStyleCnt="2"/>
      <dgm:spPr/>
    </dgm:pt>
    <dgm:pt modelId="{522373AE-A2E7-4998-AA18-97D56B963D15}" type="pres">
      <dgm:prSet presAssocID="{D616162F-9AC6-445A-B018-E83AB206033E}" presName="vSp2" presStyleCnt="0"/>
      <dgm:spPr/>
    </dgm:pt>
    <dgm:pt modelId="{35E6D1DD-CBDC-47EF-B00A-3954B1C41BF8}" type="pres">
      <dgm:prSet presAssocID="{D616162F-9AC6-445A-B018-E83AB206033E}" presName="sibTrans" presStyleCnt="0"/>
      <dgm:spPr/>
    </dgm:pt>
    <dgm:pt modelId="{03747465-298C-4741-BD33-886DC3823F6A}" type="pres">
      <dgm:prSet presAssocID="{B7993E84-66F1-446F-AB35-96888A2035D6}" presName="compositeNode" presStyleCnt="0">
        <dgm:presLayoutVars>
          <dgm:bulletEnabled val="1"/>
        </dgm:presLayoutVars>
      </dgm:prSet>
      <dgm:spPr/>
    </dgm:pt>
    <dgm:pt modelId="{BDA5942D-6F27-4CFB-9D5B-C94C44BAB259}" type="pres">
      <dgm:prSet presAssocID="{B7993E84-66F1-446F-AB35-96888A2035D6}" presName="bgRect" presStyleLbl="node1" presStyleIdx="2" presStyleCnt="3" custLinFactNeighborY="1829"/>
      <dgm:spPr/>
    </dgm:pt>
    <dgm:pt modelId="{7DDA8926-6C89-4DCB-B8EA-A70DBB21B590}" type="pres">
      <dgm:prSet presAssocID="{B7993E84-66F1-446F-AB35-96888A2035D6}" presName="parentNode" presStyleLbl="node1" presStyleIdx="2" presStyleCnt="3">
        <dgm:presLayoutVars>
          <dgm:chMax val="0"/>
          <dgm:bulletEnabled val="1"/>
        </dgm:presLayoutVars>
      </dgm:prSet>
      <dgm:spPr/>
    </dgm:pt>
    <dgm:pt modelId="{EC11635D-C488-405C-A343-0A0F835107FF}" type="pres">
      <dgm:prSet presAssocID="{B7993E84-66F1-446F-AB35-96888A2035D6}" presName="childNode" presStyleLbl="node1" presStyleIdx="2" presStyleCnt="3">
        <dgm:presLayoutVars>
          <dgm:bulletEnabled val="1"/>
        </dgm:presLayoutVars>
      </dgm:prSet>
      <dgm:spPr/>
    </dgm:pt>
  </dgm:ptLst>
  <dgm:cxnLst>
    <dgm:cxn modelId="{7A6B2363-6404-41CB-B7C0-C22647DE44DE}" srcId="{E7890CA5-2BD3-46B1-80D4-4BF4CC7C913A}" destId="{45A5776E-B758-47CB-ABE7-C4486F2FD0C8}" srcOrd="1" destOrd="0" parTransId="{8E590E68-F157-4D37-8315-06B08C2DD21D}" sibTransId="{D616162F-9AC6-445A-B018-E83AB206033E}"/>
    <dgm:cxn modelId="{DD2B0067-134B-4588-8A7E-1C18F75DD362}" type="presOf" srcId="{45A5776E-B758-47CB-ABE7-C4486F2FD0C8}" destId="{BB365833-1EAA-42C9-BE56-8BB93E4F6A48}" srcOrd="1" destOrd="0" presId="urn:microsoft.com/office/officeart/2005/8/layout/hProcess7"/>
    <dgm:cxn modelId="{80A2A247-2A5C-4946-8046-BE587C9D7216}" srcId="{A6693419-CD0E-409D-96B6-1C0822469FDF}" destId="{085EDC5F-E341-4379-BDAD-9E75C66F2755}" srcOrd="0" destOrd="0" parTransId="{9E809DD8-A9D3-4A42-9EAF-FFB925D24A0B}" sibTransId="{68BCC12E-E7BA-43C4-8F02-25754D819F3E}"/>
    <dgm:cxn modelId="{1F799755-67A8-4830-A13D-CC743CAB9C2A}" srcId="{E7890CA5-2BD3-46B1-80D4-4BF4CC7C913A}" destId="{A6693419-CD0E-409D-96B6-1C0822469FDF}" srcOrd="0" destOrd="0" parTransId="{D295F8FB-B033-43AF-AE72-06E46320BBBF}" sibTransId="{1B324B4C-F75E-4797-8513-E527A732A9D9}"/>
    <dgm:cxn modelId="{D01C0477-2900-4E61-9E9C-08275E0DFD48}" type="presOf" srcId="{E7890CA5-2BD3-46B1-80D4-4BF4CC7C913A}" destId="{A7CA885B-77DD-42F1-906E-E9058F7EE479}" srcOrd="0" destOrd="0" presId="urn:microsoft.com/office/officeart/2005/8/layout/hProcess7"/>
    <dgm:cxn modelId="{BC90B980-F753-4324-A8FA-DB1AA5AF9C70}" type="presOf" srcId="{A6693419-CD0E-409D-96B6-1C0822469FDF}" destId="{09235F36-8BC7-41DE-AE87-B58A210E659F}" srcOrd="0" destOrd="0" presId="urn:microsoft.com/office/officeart/2005/8/layout/hProcess7"/>
    <dgm:cxn modelId="{AEEF2B8D-637E-4BC5-B97A-A8E41E4ADEF7}" type="presOf" srcId="{A6693419-CD0E-409D-96B6-1C0822469FDF}" destId="{5ACF00E9-F41A-47B5-9320-783C0D6618DB}" srcOrd="1" destOrd="0" presId="urn:microsoft.com/office/officeart/2005/8/layout/hProcess7"/>
    <dgm:cxn modelId="{39D94192-4743-426C-98FA-A8F1225C6E7C}" srcId="{45A5776E-B758-47CB-ABE7-C4486F2FD0C8}" destId="{092CEDF9-34A0-498F-BFBA-1B9B4A7AB90C}" srcOrd="0" destOrd="0" parTransId="{C0272276-CF17-4A1C-91C1-D640CC7104A6}" sibTransId="{6C5E1F5F-9E2A-4444-A047-841B3289F984}"/>
    <dgm:cxn modelId="{EC2B9D95-98BC-4A7B-A8A4-6ED190EA39C3}" type="presOf" srcId="{694F8FB5-C532-4995-A8A1-3EB182F1AC47}" destId="{EC11635D-C488-405C-A343-0A0F835107FF}" srcOrd="0" destOrd="0" presId="urn:microsoft.com/office/officeart/2005/8/layout/hProcess7"/>
    <dgm:cxn modelId="{89A78F98-C824-4398-B38E-34583A2373C1}" type="presOf" srcId="{085EDC5F-E341-4379-BDAD-9E75C66F2755}" destId="{2EFB89D4-1CEF-4767-9E4C-AFB195E746EF}" srcOrd="0" destOrd="0" presId="urn:microsoft.com/office/officeart/2005/8/layout/hProcess7"/>
    <dgm:cxn modelId="{03386C9C-A7AC-4E4A-9A9A-8D12EB6E126D}" srcId="{B7993E84-66F1-446F-AB35-96888A2035D6}" destId="{694F8FB5-C532-4995-A8A1-3EB182F1AC47}" srcOrd="0" destOrd="0" parTransId="{6C1232E4-8661-4760-8C76-BB9155095AC4}" sibTransId="{97201A39-9E12-4447-9FB6-F712C9C25033}"/>
    <dgm:cxn modelId="{36BC37A1-79A8-432C-B242-1111793FC9F4}" type="presOf" srcId="{45A5776E-B758-47CB-ABE7-C4486F2FD0C8}" destId="{2C07B91C-1E13-4C8E-AFDC-E0AC293F42AF}" srcOrd="0" destOrd="0" presId="urn:microsoft.com/office/officeart/2005/8/layout/hProcess7"/>
    <dgm:cxn modelId="{6573BAA2-1AD2-4E02-9B04-3BD434F7E385}" type="presOf" srcId="{B7993E84-66F1-446F-AB35-96888A2035D6}" destId="{7DDA8926-6C89-4DCB-B8EA-A70DBB21B590}" srcOrd="1" destOrd="0" presId="urn:microsoft.com/office/officeart/2005/8/layout/hProcess7"/>
    <dgm:cxn modelId="{15FDD0A6-95DE-4355-B621-572FF01D780F}" type="presOf" srcId="{B7993E84-66F1-446F-AB35-96888A2035D6}" destId="{BDA5942D-6F27-4CFB-9D5B-C94C44BAB259}" srcOrd="0" destOrd="0" presId="urn:microsoft.com/office/officeart/2005/8/layout/hProcess7"/>
    <dgm:cxn modelId="{06E908A9-0AC1-4052-A1B3-C2639DA9E66E}" srcId="{E7890CA5-2BD3-46B1-80D4-4BF4CC7C913A}" destId="{B7993E84-66F1-446F-AB35-96888A2035D6}" srcOrd="2" destOrd="0" parTransId="{9D4804A4-4159-48A6-9620-FDE598D20FE2}" sibTransId="{A5C88BAB-0910-4C1A-B1B8-730954574B2F}"/>
    <dgm:cxn modelId="{635B8CE2-8EA7-49A1-B59E-95D57D365726}" type="presOf" srcId="{092CEDF9-34A0-498F-BFBA-1B9B4A7AB90C}" destId="{37B52D4F-5415-44CF-B511-C7BDB91B1789}" srcOrd="0" destOrd="0" presId="urn:microsoft.com/office/officeart/2005/8/layout/hProcess7"/>
    <dgm:cxn modelId="{36304E52-C711-474A-BF04-9F907AB32E72}" type="presParOf" srcId="{A7CA885B-77DD-42F1-906E-E9058F7EE479}" destId="{AC4BE6A9-2BB1-4A59-935C-B47BCE892760}" srcOrd="0" destOrd="0" presId="urn:microsoft.com/office/officeart/2005/8/layout/hProcess7"/>
    <dgm:cxn modelId="{60EAA12D-00C1-41CE-ADE4-BA22E4FA9203}" type="presParOf" srcId="{AC4BE6A9-2BB1-4A59-935C-B47BCE892760}" destId="{09235F36-8BC7-41DE-AE87-B58A210E659F}" srcOrd="0" destOrd="0" presId="urn:microsoft.com/office/officeart/2005/8/layout/hProcess7"/>
    <dgm:cxn modelId="{A476472D-C1B1-4AF8-9ABB-A0E4B3BF17DC}" type="presParOf" srcId="{AC4BE6A9-2BB1-4A59-935C-B47BCE892760}" destId="{5ACF00E9-F41A-47B5-9320-783C0D6618DB}" srcOrd="1" destOrd="0" presId="urn:microsoft.com/office/officeart/2005/8/layout/hProcess7"/>
    <dgm:cxn modelId="{571DF367-BA4A-439A-A36A-14C98896B8D0}" type="presParOf" srcId="{AC4BE6A9-2BB1-4A59-935C-B47BCE892760}" destId="{2EFB89D4-1CEF-4767-9E4C-AFB195E746EF}" srcOrd="2" destOrd="0" presId="urn:microsoft.com/office/officeart/2005/8/layout/hProcess7"/>
    <dgm:cxn modelId="{BF145177-72E8-40E1-B23F-04D48327E544}" type="presParOf" srcId="{A7CA885B-77DD-42F1-906E-E9058F7EE479}" destId="{7011492F-0121-45F3-862F-322CC375F4ED}" srcOrd="1" destOrd="0" presId="urn:microsoft.com/office/officeart/2005/8/layout/hProcess7"/>
    <dgm:cxn modelId="{D539D9A4-80BB-4F6D-8351-731567A86C51}" type="presParOf" srcId="{A7CA885B-77DD-42F1-906E-E9058F7EE479}" destId="{1A1CBCE2-B2AE-4B34-92C4-9A92D46DE8CA}" srcOrd="2" destOrd="0" presId="urn:microsoft.com/office/officeart/2005/8/layout/hProcess7"/>
    <dgm:cxn modelId="{B0268D56-ED53-4405-8E1F-922C94632D66}" type="presParOf" srcId="{1A1CBCE2-B2AE-4B34-92C4-9A92D46DE8CA}" destId="{798C2DDF-7EBF-4166-9BDC-DF17F5622564}" srcOrd="0" destOrd="0" presId="urn:microsoft.com/office/officeart/2005/8/layout/hProcess7"/>
    <dgm:cxn modelId="{075088E7-2130-42A0-856E-61C6DD98E1EB}" type="presParOf" srcId="{1A1CBCE2-B2AE-4B34-92C4-9A92D46DE8CA}" destId="{9A34F465-27E1-43BE-BF75-8428CFB373CD}" srcOrd="1" destOrd="0" presId="urn:microsoft.com/office/officeart/2005/8/layout/hProcess7"/>
    <dgm:cxn modelId="{65BCDDF8-9B6B-4D58-9DBF-6473CBBEE1D8}" type="presParOf" srcId="{1A1CBCE2-B2AE-4B34-92C4-9A92D46DE8CA}" destId="{DD52A598-AEDE-4867-8930-CD558114419A}" srcOrd="2" destOrd="0" presId="urn:microsoft.com/office/officeart/2005/8/layout/hProcess7"/>
    <dgm:cxn modelId="{9B426085-F07F-4AC3-A4C6-3268201FF53A}" type="presParOf" srcId="{A7CA885B-77DD-42F1-906E-E9058F7EE479}" destId="{E29A8386-0A49-4E5B-8CE4-E220C2B629AB}" srcOrd="3" destOrd="0" presId="urn:microsoft.com/office/officeart/2005/8/layout/hProcess7"/>
    <dgm:cxn modelId="{6933B5C8-5096-4002-8BB6-0DA014398496}" type="presParOf" srcId="{A7CA885B-77DD-42F1-906E-E9058F7EE479}" destId="{1881D5FC-0F9E-44B1-9AC2-F5ED0C97ADE4}" srcOrd="4" destOrd="0" presId="urn:microsoft.com/office/officeart/2005/8/layout/hProcess7"/>
    <dgm:cxn modelId="{46E72D97-55DF-48AC-851A-B7161387CD4A}" type="presParOf" srcId="{1881D5FC-0F9E-44B1-9AC2-F5ED0C97ADE4}" destId="{2C07B91C-1E13-4C8E-AFDC-E0AC293F42AF}" srcOrd="0" destOrd="0" presId="urn:microsoft.com/office/officeart/2005/8/layout/hProcess7"/>
    <dgm:cxn modelId="{487D4B56-8FCE-4A3A-A1C9-A0D9D959C2F7}" type="presParOf" srcId="{1881D5FC-0F9E-44B1-9AC2-F5ED0C97ADE4}" destId="{BB365833-1EAA-42C9-BE56-8BB93E4F6A48}" srcOrd="1" destOrd="0" presId="urn:microsoft.com/office/officeart/2005/8/layout/hProcess7"/>
    <dgm:cxn modelId="{9C3E0D87-980E-4FDA-B397-5445FC592D8D}" type="presParOf" srcId="{1881D5FC-0F9E-44B1-9AC2-F5ED0C97ADE4}" destId="{37B52D4F-5415-44CF-B511-C7BDB91B1789}" srcOrd="2" destOrd="0" presId="urn:microsoft.com/office/officeart/2005/8/layout/hProcess7"/>
    <dgm:cxn modelId="{576CAD79-7A5D-4EEE-8987-A32B0CA549A8}" type="presParOf" srcId="{A7CA885B-77DD-42F1-906E-E9058F7EE479}" destId="{792528B2-929E-401E-9292-A7ED0BB8E0C3}" srcOrd="5" destOrd="0" presId="urn:microsoft.com/office/officeart/2005/8/layout/hProcess7"/>
    <dgm:cxn modelId="{942361D6-9D75-4004-AA0F-4CD7DE420C0A}" type="presParOf" srcId="{A7CA885B-77DD-42F1-906E-E9058F7EE479}" destId="{F6426E86-6864-4E06-AD5B-9DEBD9FD6B7E}" srcOrd="6" destOrd="0" presId="urn:microsoft.com/office/officeart/2005/8/layout/hProcess7"/>
    <dgm:cxn modelId="{F355FAAB-6A62-43D2-8B89-0FF1F574F9D2}" type="presParOf" srcId="{F6426E86-6864-4E06-AD5B-9DEBD9FD6B7E}" destId="{C2065EDF-9D7D-4543-AF3E-E0CD783DEE77}" srcOrd="0" destOrd="0" presId="urn:microsoft.com/office/officeart/2005/8/layout/hProcess7"/>
    <dgm:cxn modelId="{70298A71-4257-4678-8E45-52AA462C1BA2}" type="presParOf" srcId="{F6426E86-6864-4E06-AD5B-9DEBD9FD6B7E}" destId="{6A7100FC-4D02-49BC-BA71-975F01E911BA}" srcOrd="1" destOrd="0" presId="urn:microsoft.com/office/officeart/2005/8/layout/hProcess7"/>
    <dgm:cxn modelId="{0C89F303-AC05-41D0-B043-59172102F2F1}" type="presParOf" srcId="{F6426E86-6864-4E06-AD5B-9DEBD9FD6B7E}" destId="{522373AE-A2E7-4998-AA18-97D56B963D15}" srcOrd="2" destOrd="0" presId="urn:microsoft.com/office/officeart/2005/8/layout/hProcess7"/>
    <dgm:cxn modelId="{B4FDD489-ADE2-4CAC-9957-0B5F8D838A85}" type="presParOf" srcId="{A7CA885B-77DD-42F1-906E-E9058F7EE479}" destId="{35E6D1DD-CBDC-47EF-B00A-3954B1C41BF8}" srcOrd="7" destOrd="0" presId="urn:microsoft.com/office/officeart/2005/8/layout/hProcess7"/>
    <dgm:cxn modelId="{583AE616-06F8-4C0E-950C-F1D59C213BCD}" type="presParOf" srcId="{A7CA885B-77DD-42F1-906E-E9058F7EE479}" destId="{03747465-298C-4741-BD33-886DC3823F6A}" srcOrd="8" destOrd="0" presId="urn:microsoft.com/office/officeart/2005/8/layout/hProcess7"/>
    <dgm:cxn modelId="{11285B18-1E32-4EC7-AE92-B6BA8883072B}" type="presParOf" srcId="{03747465-298C-4741-BD33-886DC3823F6A}" destId="{BDA5942D-6F27-4CFB-9D5B-C94C44BAB259}" srcOrd="0" destOrd="0" presId="urn:microsoft.com/office/officeart/2005/8/layout/hProcess7"/>
    <dgm:cxn modelId="{4A2690A5-DA28-4CF6-9AB3-CD1ECA16D33D}" type="presParOf" srcId="{03747465-298C-4741-BD33-886DC3823F6A}" destId="{7DDA8926-6C89-4DCB-B8EA-A70DBB21B590}" srcOrd="1" destOrd="0" presId="urn:microsoft.com/office/officeart/2005/8/layout/hProcess7"/>
    <dgm:cxn modelId="{283C9AF6-381F-432B-9C09-20F811984546}" type="presParOf" srcId="{03747465-298C-4741-BD33-886DC3823F6A}" destId="{EC11635D-C488-405C-A343-0A0F835107FF}" srcOrd="2" destOrd="0" presId="urn:microsoft.com/office/officeart/2005/8/layout/hProcess7"/>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7890CA5-2BD3-46B1-80D4-4BF4CC7C913A}" type="doc">
      <dgm:prSet loTypeId="urn:microsoft.com/office/officeart/2005/8/layout/hProcess7" loCatId="list" qsTypeId="urn:microsoft.com/office/officeart/2005/8/quickstyle/simple1" qsCatId="simple" csTypeId="urn:microsoft.com/office/officeart/2005/8/colors/colorful3" csCatId="colorful" phldr="1"/>
      <dgm:spPr/>
      <dgm:t>
        <a:bodyPr/>
        <a:lstStyle/>
        <a:p>
          <a:endParaRPr lang="en-US"/>
        </a:p>
      </dgm:t>
    </dgm:pt>
    <dgm:pt modelId="{A6693419-CD0E-409D-96B6-1C0822469FDF}">
      <dgm:prSet phldrT="[Text]" phldr="0" custT="1"/>
      <dgm:spPr/>
      <dgm:t>
        <a:bodyPr/>
        <a:lstStyle/>
        <a:p>
          <a:r>
            <a:rPr lang="en-US" sz="2000" dirty="0">
              <a:solidFill>
                <a:schemeClr val="tx1"/>
              </a:solidFill>
            </a:rPr>
            <a:t>Input layer</a:t>
          </a:r>
        </a:p>
      </dgm:t>
    </dgm:pt>
    <dgm:pt modelId="{D295F8FB-B033-43AF-AE72-06E46320BBBF}" type="parTrans" cxnId="{1F799755-67A8-4830-A13D-CC743CAB9C2A}">
      <dgm:prSet/>
      <dgm:spPr/>
      <dgm:t>
        <a:bodyPr/>
        <a:lstStyle/>
        <a:p>
          <a:endParaRPr lang="en-US">
            <a:solidFill>
              <a:schemeClr val="tx1"/>
            </a:solidFill>
          </a:endParaRPr>
        </a:p>
      </dgm:t>
    </dgm:pt>
    <dgm:pt modelId="{1B324B4C-F75E-4797-8513-E527A732A9D9}" type="sibTrans" cxnId="{1F799755-67A8-4830-A13D-CC743CAB9C2A}">
      <dgm:prSet/>
      <dgm:spPr/>
      <dgm:t>
        <a:bodyPr/>
        <a:lstStyle/>
        <a:p>
          <a:endParaRPr lang="en-US">
            <a:solidFill>
              <a:schemeClr val="tx1"/>
            </a:solidFill>
          </a:endParaRPr>
        </a:p>
      </dgm:t>
    </dgm:pt>
    <dgm:pt modelId="{085EDC5F-E341-4379-BDAD-9E75C66F2755}">
      <dgm:prSet phldrT="[Text]" phldr="0" custT="1"/>
      <dgm:spPr>
        <a:blipFill>
          <a:blip xmlns:r="http://schemas.openxmlformats.org/officeDocument/2006/relationships" r:embed="rId1"/>
          <a:stretch>
            <a:fillRect t="-5143"/>
          </a:stretch>
        </a:blipFill>
      </dgm:spPr>
      <dgm:t>
        <a:bodyPr/>
        <a:lstStyle/>
        <a:p>
          <a:r>
            <a:rPr lang="en-US">
              <a:noFill/>
            </a:rPr>
            <a:t> </a:t>
          </a:r>
        </a:p>
      </dgm:t>
    </dgm:pt>
    <dgm:pt modelId="{9E809DD8-A9D3-4A42-9EAF-FFB925D24A0B}" type="parTrans" cxnId="{80A2A247-2A5C-4946-8046-BE587C9D7216}">
      <dgm:prSet/>
      <dgm:spPr/>
      <dgm:t>
        <a:bodyPr/>
        <a:lstStyle/>
        <a:p>
          <a:endParaRPr lang="en-US">
            <a:solidFill>
              <a:schemeClr val="tx1"/>
            </a:solidFill>
          </a:endParaRPr>
        </a:p>
      </dgm:t>
    </dgm:pt>
    <dgm:pt modelId="{68BCC12E-E7BA-43C4-8F02-25754D819F3E}" type="sibTrans" cxnId="{80A2A247-2A5C-4946-8046-BE587C9D7216}">
      <dgm:prSet/>
      <dgm:spPr/>
      <dgm:t>
        <a:bodyPr/>
        <a:lstStyle/>
        <a:p>
          <a:endParaRPr lang="en-US">
            <a:solidFill>
              <a:schemeClr val="tx1"/>
            </a:solidFill>
          </a:endParaRPr>
        </a:p>
      </dgm:t>
    </dgm:pt>
    <dgm:pt modelId="{45A5776E-B758-47CB-ABE7-C4486F2FD0C8}">
      <dgm:prSet phldrT="[Text]" phldr="0" custT="1"/>
      <dgm:spPr/>
      <dgm:t>
        <a:bodyPr/>
        <a:lstStyle/>
        <a:p>
          <a:r>
            <a:rPr lang="en-US" sz="2000" dirty="0">
              <a:solidFill>
                <a:schemeClr val="tx1"/>
              </a:solidFill>
            </a:rPr>
            <a:t>GRU Layer</a:t>
          </a:r>
        </a:p>
      </dgm:t>
    </dgm:pt>
    <dgm:pt modelId="{8E590E68-F157-4D37-8315-06B08C2DD21D}" type="parTrans" cxnId="{7A6B2363-6404-41CB-B7C0-C22647DE44DE}">
      <dgm:prSet/>
      <dgm:spPr/>
      <dgm:t>
        <a:bodyPr/>
        <a:lstStyle/>
        <a:p>
          <a:endParaRPr lang="en-US">
            <a:solidFill>
              <a:schemeClr val="tx1"/>
            </a:solidFill>
          </a:endParaRPr>
        </a:p>
      </dgm:t>
    </dgm:pt>
    <dgm:pt modelId="{D616162F-9AC6-445A-B018-E83AB206033E}" type="sibTrans" cxnId="{7A6B2363-6404-41CB-B7C0-C22647DE44DE}">
      <dgm:prSet/>
      <dgm:spPr/>
      <dgm:t>
        <a:bodyPr/>
        <a:lstStyle/>
        <a:p>
          <a:endParaRPr lang="en-US">
            <a:solidFill>
              <a:schemeClr val="tx1"/>
            </a:solidFill>
          </a:endParaRPr>
        </a:p>
      </dgm:t>
    </dgm:pt>
    <dgm:pt modelId="{092CEDF9-34A0-498F-BFBA-1B9B4A7AB90C}">
      <dgm:prSet phldrT="[Text]" phldr="0" custT="1"/>
      <dgm:spPr>
        <a:blipFill>
          <a:blip xmlns:r="http://schemas.openxmlformats.org/officeDocument/2006/relationships" r:embed="rId2"/>
          <a:stretch>
            <a:fillRect/>
          </a:stretch>
        </a:blipFill>
      </dgm:spPr>
      <dgm:t>
        <a:bodyPr/>
        <a:lstStyle/>
        <a:p>
          <a:r>
            <a:rPr lang="en-US">
              <a:noFill/>
            </a:rPr>
            <a:t> </a:t>
          </a:r>
        </a:p>
      </dgm:t>
    </dgm:pt>
    <dgm:pt modelId="{C0272276-CF17-4A1C-91C1-D640CC7104A6}" type="parTrans" cxnId="{39D94192-4743-426C-98FA-A8F1225C6E7C}">
      <dgm:prSet/>
      <dgm:spPr/>
      <dgm:t>
        <a:bodyPr/>
        <a:lstStyle/>
        <a:p>
          <a:endParaRPr lang="en-US">
            <a:solidFill>
              <a:schemeClr val="tx1"/>
            </a:solidFill>
          </a:endParaRPr>
        </a:p>
      </dgm:t>
    </dgm:pt>
    <dgm:pt modelId="{6C5E1F5F-9E2A-4444-A047-841B3289F984}" type="sibTrans" cxnId="{39D94192-4743-426C-98FA-A8F1225C6E7C}">
      <dgm:prSet/>
      <dgm:spPr/>
      <dgm:t>
        <a:bodyPr/>
        <a:lstStyle/>
        <a:p>
          <a:endParaRPr lang="en-US">
            <a:solidFill>
              <a:schemeClr val="tx1"/>
            </a:solidFill>
          </a:endParaRPr>
        </a:p>
      </dgm:t>
    </dgm:pt>
    <dgm:pt modelId="{B7993E84-66F1-446F-AB35-96888A2035D6}">
      <dgm:prSet phldrT="[Text]" phldr="0" custT="1"/>
      <dgm:spPr/>
      <dgm:t>
        <a:bodyPr/>
        <a:lstStyle/>
        <a:p>
          <a:r>
            <a:rPr lang="en-US" sz="2000" dirty="0">
              <a:solidFill>
                <a:schemeClr val="tx1"/>
              </a:solidFill>
            </a:rPr>
            <a:t>Output Layer</a:t>
          </a:r>
        </a:p>
      </dgm:t>
    </dgm:pt>
    <dgm:pt modelId="{9D4804A4-4159-48A6-9620-FDE598D20FE2}" type="parTrans" cxnId="{06E908A9-0AC1-4052-A1B3-C2639DA9E66E}">
      <dgm:prSet/>
      <dgm:spPr/>
      <dgm:t>
        <a:bodyPr/>
        <a:lstStyle/>
        <a:p>
          <a:endParaRPr lang="en-US">
            <a:solidFill>
              <a:schemeClr val="tx1"/>
            </a:solidFill>
          </a:endParaRPr>
        </a:p>
      </dgm:t>
    </dgm:pt>
    <dgm:pt modelId="{A5C88BAB-0910-4C1A-B1B8-730954574B2F}" type="sibTrans" cxnId="{06E908A9-0AC1-4052-A1B3-C2639DA9E66E}">
      <dgm:prSet/>
      <dgm:spPr/>
      <dgm:t>
        <a:bodyPr/>
        <a:lstStyle/>
        <a:p>
          <a:endParaRPr lang="en-US">
            <a:solidFill>
              <a:schemeClr val="tx1"/>
            </a:solidFill>
          </a:endParaRPr>
        </a:p>
      </dgm:t>
    </dgm:pt>
    <dgm:pt modelId="{694F8FB5-C532-4995-A8A1-3EB182F1AC47}">
      <dgm:prSet phldrT="[Text]" phldr="0" custT="1"/>
      <dgm:spPr>
        <a:blipFill>
          <a:blip xmlns:r="http://schemas.openxmlformats.org/officeDocument/2006/relationships" r:embed="rId3"/>
          <a:stretch>
            <a:fillRect/>
          </a:stretch>
        </a:blipFill>
      </dgm:spPr>
      <dgm:t>
        <a:bodyPr/>
        <a:lstStyle/>
        <a:p>
          <a:r>
            <a:rPr lang="en-US">
              <a:noFill/>
            </a:rPr>
            <a:t> </a:t>
          </a:r>
        </a:p>
      </dgm:t>
    </dgm:pt>
    <dgm:pt modelId="{6C1232E4-8661-4760-8C76-BB9155095AC4}" type="parTrans" cxnId="{03386C9C-A7AC-4E4A-9A9A-8D12EB6E126D}">
      <dgm:prSet/>
      <dgm:spPr/>
      <dgm:t>
        <a:bodyPr/>
        <a:lstStyle/>
        <a:p>
          <a:endParaRPr lang="en-US">
            <a:solidFill>
              <a:schemeClr val="tx1"/>
            </a:solidFill>
          </a:endParaRPr>
        </a:p>
      </dgm:t>
    </dgm:pt>
    <dgm:pt modelId="{97201A39-9E12-4447-9FB6-F712C9C25033}" type="sibTrans" cxnId="{03386C9C-A7AC-4E4A-9A9A-8D12EB6E126D}">
      <dgm:prSet/>
      <dgm:spPr/>
      <dgm:t>
        <a:bodyPr/>
        <a:lstStyle/>
        <a:p>
          <a:endParaRPr lang="en-US">
            <a:solidFill>
              <a:schemeClr val="tx1"/>
            </a:solidFill>
          </a:endParaRPr>
        </a:p>
      </dgm:t>
    </dgm:pt>
    <dgm:pt modelId="{A7CA885B-77DD-42F1-906E-E9058F7EE479}" type="pres">
      <dgm:prSet presAssocID="{E7890CA5-2BD3-46B1-80D4-4BF4CC7C913A}" presName="Name0" presStyleCnt="0">
        <dgm:presLayoutVars>
          <dgm:dir/>
          <dgm:animLvl val="lvl"/>
          <dgm:resizeHandles val="exact"/>
        </dgm:presLayoutVars>
      </dgm:prSet>
      <dgm:spPr/>
    </dgm:pt>
    <dgm:pt modelId="{AC4BE6A9-2BB1-4A59-935C-B47BCE892760}" type="pres">
      <dgm:prSet presAssocID="{A6693419-CD0E-409D-96B6-1C0822469FDF}" presName="compositeNode" presStyleCnt="0">
        <dgm:presLayoutVars>
          <dgm:bulletEnabled val="1"/>
        </dgm:presLayoutVars>
      </dgm:prSet>
      <dgm:spPr/>
    </dgm:pt>
    <dgm:pt modelId="{09235F36-8BC7-41DE-AE87-B58A210E659F}" type="pres">
      <dgm:prSet presAssocID="{A6693419-CD0E-409D-96B6-1C0822469FDF}" presName="bgRect" presStyleLbl="node1" presStyleIdx="0" presStyleCnt="3"/>
      <dgm:spPr/>
    </dgm:pt>
    <dgm:pt modelId="{5ACF00E9-F41A-47B5-9320-783C0D6618DB}" type="pres">
      <dgm:prSet presAssocID="{A6693419-CD0E-409D-96B6-1C0822469FDF}" presName="parentNode" presStyleLbl="node1" presStyleIdx="0" presStyleCnt="3">
        <dgm:presLayoutVars>
          <dgm:chMax val="0"/>
          <dgm:bulletEnabled val="1"/>
        </dgm:presLayoutVars>
      </dgm:prSet>
      <dgm:spPr/>
    </dgm:pt>
    <dgm:pt modelId="{2EFB89D4-1CEF-4767-9E4C-AFB195E746EF}" type="pres">
      <dgm:prSet presAssocID="{A6693419-CD0E-409D-96B6-1C0822469FDF}" presName="childNode" presStyleLbl="node1" presStyleIdx="0" presStyleCnt="3">
        <dgm:presLayoutVars>
          <dgm:bulletEnabled val="1"/>
        </dgm:presLayoutVars>
      </dgm:prSet>
      <dgm:spPr/>
    </dgm:pt>
    <dgm:pt modelId="{7011492F-0121-45F3-862F-322CC375F4ED}" type="pres">
      <dgm:prSet presAssocID="{1B324B4C-F75E-4797-8513-E527A732A9D9}" presName="hSp" presStyleCnt="0"/>
      <dgm:spPr/>
    </dgm:pt>
    <dgm:pt modelId="{1A1CBCE2-B2AE-4B34-92C4-9A92D46DE8CA}" type="pres">
      <dgm:prSet presAssocID="{1B324B4C-F75E-4797-8513-E527A732A9D9}" presName="vProcSp" presStyleCnt="0"/>
      <dgm:spPr/>
    </dgm:pt>
    <dgm:pt modelId="{798C2DDF-7EBF-4166-9BDC-DF17F5622564}" type="pres">
      <dgm:prSet presAssocID="{1B324B4C-F75E-4797-8513-E527A732A9D9}" presName="vSp1" presStyleCnt="0"/>
      <dgm:spPr/>
    </dgm:pt>
    <dgm:pt modelId="{9A34F465-27E1-43BE-BF75-8428CFB373CD}" type="pres">
      <dgm:prSet presAssocID="{1B324B4C-F75E-4797-8513-E527A732A9D9}" presName="simulatedConn" presStyleLbl="solidFgAcc1" presStyleIdx="0" presStyleCnt="2"/>
      <dgm:spPr/>
    </dgm:pt>
    <dgm:pt modelId="{DD52A598-AEDE-4867-8930-CD558114419A}" type="pres">
      <dgm:prSet presAssocID="{1B324B4C-F75E-4797-8513-E527A732A9D9}" presName="vSp2" presStyleCnt="0"/>
      <dgm:spPr/>
    </dgm:pt>
    <dgm:pt modelId="{E29A8386-0A49-4E5B-8CE4-E220C2B629AB}" type="pres">
      <dgm:prSet presAssocID="{1B324B4C-F75E-4797-8513-E527A732A9D9}" presName="sibTrans" presStyleCnt="0"/>
      <dgm:spPr/>
    </dgm:pt>
    <dgm:pt modelId="{1881D5FC-0F9E-44B1-9AC2-F5ED0C97ADE4}" type="pres">
      <dgm:prSet presAssocID="{45A5776E-B758-47CB-ABE7-C4486F2FD0C8}" presName="compositeNode" presStyleCnt="0">
        <dgm:presLayoutVars>
          <dgm:bulletEnabled val="1"/>
        </dgm:presLayoutVars>
      </dgm:prSet>
      <dgm:spPr/>
    </dgm:pt>
    <dgm:pt modelId="{2C07B91C-1E13-4C8E-AFDC-E0AC293F42AF}" type="pres">
      <dgm:prSet presAssocID="{45A5776E-B758-47CB-ABE7-C4486F2FD0C8}" presName="bgRect" presStyleLbl="node1" presStyleIdx="1" presStyleCnt="3"/>
      <dgm:spPr/>
    </dgm:pt>
    <dgm:pt modelId="{BB365833-1EAA-42C9-BE56-8BB93E4F6A48}" type="pres">
      <dgm:prSet presAssocID="{45A5776E-B758-47CB-ABE7-C4486F2FD0C8}" presName="parentNode" presStyleLbl="node1" presStyleIdx="1" presStyleCnt="3">
        <dgm:presLayoutVars>
          <dgm:chMax val="0"/>
          <dgm:bulletEnabled val="1"/>
        </dgm:presLayoutVars>
      </dgm:prSet>
      <dgm:spPr/>
    </dgm:pt>
    <dgm:pt modelId="{37B52D4F-5415-44CF-B511-C7BDB91B1789}" type="pres">
      <dgm:prSet presAssocID="{45A5776E-B758-47CB-ABE7-C4486F2FD0C8}" presName="childNode" presStyleLbl="node1" presStyleIdx="1" presStyleCnt="3">
        <dgm:presLayoutVars>
          <dgm:bulletEnabled val="1"/>
        </dgm:presLayoutVars>
      </dgm:prSet>
      <dgm:spPr/>
    </dgm:pt>
    <dgm:pt modelId="{792528B2-929E-401E-9292-A7ED0BB8E0C3}" type="pres">
      <dgm:prSet presAssocID="{D616162F-9AC6-445A-B018-E83AB206033E}" presName="hSp" presStyleCnt="0"/>
      <dgm:spPr/>
    </dgm:pt>
    <dgm:pt modelId="{F6426E86-6864-4E06-AD5B-9DEBD9FD6B7E}" type="pres">
      <dgm:prSet presAssocID="{D616162F-9AC6-445A-B018-E83AB206033E}" presName="vProcSp" presStyleCnt="0"/>
      <dgm:spPr/>
    </dgm:pt>
    <dgm:pt modelId="{C2065EDF-9D7D-4543-AF3E-E0CD783DEE77}" type="pres">
      <dgm:prSet presAssocID="{D616162F-9AC6-445A-B018-E83AB206033E}" presName="vSp1" presStyleCnt="0"/>
      <dgm:spPr/>
    </dgm:pt>
    <dgm:pt modelId="{6A7100FC-4D02-49BC-BA71-975F01E911BA}" type="pres">
      <dgm:prSet presAssocID="{D616162F-9AC6-445A-B018-E83AB206033E}" presName="simulatedConn" presStyleLbl="solidFgAcc1" presStyleIdx="1" presStyleCnt="2"/>
      <dgm:spPr/>
    </dgm:pt>
    <dgm:pt modelId="{522373AE-A2E7-4998-AA18-97D56B963D15}" type="pres">
      <dgm:prSet presAssocID="{D616162F-9AC6-445A-B018-E83AB206033E}" presName="vSp2" presStyleCnt="0"/>
      <dgm:spPr/>
    </dgm:pt>
    <dgm:pt modelId="{35E6D1DD-CBDC-47EF-B00A-3954B1C41BF8}" type="pres">
      <dgm:prSet presAssocID="{D616162F-9AC6-445A-B018-E83AB206033E}" presName="sibTrans" presStyleCnt="0"/>
      <dgm:spPr/>
    </dgm:pt>
    <dgm:pt modelId="{03747465-298C-4741-BD33-886DC3823F6A}" type="pres">
      <dgm:prSet presAssocID="{B7993E84-66F1-446F-AB35-96888A2035D6}" presName="compositeNode" presStyleCnt="0">
        <dgm:presLayoutVars>
          <dgm:bulletEnabled val="1"/>
        </dgm:presLayoutVars>
      </dgm:prSet>
      <dgm:spPr/>
    </dgm:pt>
    <dgm:pt modelId="{BDA5942D-6F27-4CFB-9D5B-C94C44BAB259}" type="pres">
      <dgm:prSet presAssocID="{B7993E84-66F1-446F-AB35-96888A2035D6}" presName="bgRect" presStyleLbl="node1" presStyleIdx="2" presStyleCnt="3" custLinFactNeighborY="1829"/>
      <dgm:spPr/>
    </dgm:pt>
    <dgm:pt modelId="{7DDA8926-6C89-4DCB-B8EA-A70DBB21B590}" type="pres">
      <dgm:prSet presAssocID="{B7993E84-66F1-446F-AB35-96888A2035D6}" presName="parentNode" presStyleLbl="node1" presStyleIdx="2" presStyleCnt="3">
        <dgm:presLayoutVars>
          <dgm:chMax val="0"/>
          <dgm:bulletEnabled val="1"/>
        </dgm:presLayoutVars>
      </dgm:prSet>
      <dgm:spPr/>
    </dgm:pt>
    <dgm:pt modelId="{EC11635D-C488-405C-A343-0A0F835107FF}" type="pres">
      <dgm:prSet presAssocID="{B7993E84-66F1-446F-AB35-96888A2035D6}" presName="childNode" presStyleLbl="node1" presStyleIdx="2" presStyleCnt="3">
        <dgm:presLayoutVars>
          <dgm:bulletEnabled val="1"/>
        </dgm:presLayoutVars>
      </dgm:prSet>
      <dgm:spPr/>
    </dgm:pt>
  </dgm:ptLst>
  <dgm:cxnLst>
    <dgm:cxn modelId="{7A6B2363-6404-41CB-B7C0-C22647DE44DE}" srcId="{E7890CA5-2BD3-46B1-80D4-4BF4CC7C913A}" destId="{45A5776E-B758-47CB-ABE7-C4486F2FD0C8}" srcOrd="1" destOrd="0" parTransId="{8E590E68-F157-4D37-8315-06B08C2DD21D}" sibTransId="{D616162F-9AC6-445A-B018-E83AB206033E}"/>
    <dgm:cxn modelId="{DD2B0067-134B-4588-8A7E-1C18F75DD362}" type="presOf" srcId="{45A5776E-B758-47CB-ABE7-C4486F2FD0C8}" destId="{BB365833-1EAA-42C9-BE56-8BB93E4F6A48}" srcOrd="1" destOrd="0" presId="urn:microsoft.com/office/officeart/2005/8/layout/hProcess7"/>
    <dgm:cxn modelId="{80A2A247-2A5C-4946-8046-BE587C9D7216}" srcId="{A6693419-CD0E-409D-96B6-1C0822469FDF}" destId="{085EDC5F-E341-4379-BDAD-9E75C66F2755}" srcOrd="0" destOrd="0" parTransId="{9E809DD8-A9D3-4A42-9EAF-FFB925D24A0B}" sibTransId="{68BCC12E-E7BA-43C4-8F02-25754D819F3E}"/>
    <dgm:cxn modelId="{1F799755-67A8-4830-A13D-CC743CAB9C2A}" srcId="{E7890CA5-2BD3-46B1-80D4-4BF4CC7C913A}" destId="{A6693419-CD0E-409D-96B6-1C0822469FDF}" srcOrd="0" destOrd="0" parTransId="{D295F8FB-B033-43AF-AE72-06E46320BBBF}" sibTransId="{1B324B4C-F75E-4797-8513-E527A732A9D9}"/>
    <dgm:cxn modelId="{D01C0477-2900-4E61-9E9C-08275E0DFD48}" type="presOf" srcId="{E7890CA5-2BD3-46B1-80D4-4BF4CC7C913A}" destId="{A7CA885B-77DD-42F1-906E-E9058F7EE479}" srcOrd="0" destOrd="0" presId="urn:microsoft.com/office/officeart/2005/8/layout/hProcess7"/>
    <dgm:cxn modelId="{BC90B980-F753-4324-A8FA-DB1AA5AF9C70}" type="presOf" srcId="{A6693419-CD0E-409D-96B6-1C0822469FDF}" destId="{09235F36-8BC7-41DE-AE87-B58A210E659F}" srcOrd="0" destOrd="0" presId="urn:microsoft.com/office/officeart/2005/8/layout/hProcess7"/>
    <dgm:cxn modelId="{AEEF2B8D-637E-4BC5-B97A-A8E41E4ADEF7}" type="presOf" srcId="{A6693419-CD0E-409D-96B6-1C0822469FDF}" destId="{5ACF00E9-F41A-47B5-9320-783C0D6618DB}" srcOrd="1" destOrd="0" presId="urn:microsoft.com/office/officeart/2005/8/layout/hProcess7"/>
    <dgm:cxn modelId="{39D94192-4743-426C-98FA-A8F1225C6E7C}" srcId="{45A5776E-B758-47CB-ABE7-C4486F2FD0C8}" destId="{092CEDF9-34A0-498F-BFBA-1B9B4A7AB90C}" srcOrd="0" destOrd="0" parTransId="{C0272276-CF17-4A1C-91C1-D640CC7104A6}" sibTransId="{6C5E1F5F-9E2A-4444-A047-841B3289F984}"/>
    <dgm:cxn modelId="{EC2B9D95-98BC-4A7B-A8A4-6ED190EA39C3}" type="presOf" srcId="{694F8FB5-C532-4995-A8A1-3EB182F1AC47}" destId="{EC11635D-C488-405C-A343-0A0F835107FF}" srcOrd="0" destOrd="0" presId="urn:microsoft.com/office/officeart/2005/8/layout/hProcess7"/>
    <dgm:cxn modelId="{89A78F98-C824-4398-B38E-34583A2373C1}" type="presOf" srcId="{085EDC5F-E341-4379-BDAD-9E75C66F2755}" destId="{2EFB89D4-1CEF-4767-9E4C-AFB195E746EF}" srcOrd="0" destOrd="0" presId="urn:microsoft.com/office/officeart/2005/8/layout/hProcess7"/>
    <dgm:cxn modelId="{03386C9C-A7AC-4E4A-9A9A-8D12EB6E126D}" srcId="{B7993E84-66F1-446F-AB35-96888A2035D6}" destId="{694F8FB5-C532-4995-A8A1-3EB182F1AC47}" srcOrd="0" destOrd="0" parTransId="{6C1232E4-8661-4760-8C76-BB9155095AC4}" sibTransId="{97201A39-9E12-4447-9FB6-F712C9C25033}"/>
    <dgm:cxn modelId="{36BC37A1-79A8-432C-B242-1111793FC9F4}" type="presOf" srcId="{45A5776E-B758-47CB-ABE7-C4486F2FD0C8}" destId="{2C07B91C-1E13-4C8E-AFDC-E0AC293F42AF}" srcOrd="0" destOrd="0" presId="urn:microsoft.com/office/officeart/2005/8/layout/hProcess7"/>
    <dgm:cxn modelId="{6573BAA2-1AD2-4E02-9B04-3BD434F7E385}" type="presOf" srcId="{B7993E84-66F1-446F-AB35-96888A2035D6}" destId="{7DDA8926-6C89-4DCB-B8EA-A70DBB21B590}" srcOrd="1" destOrd="0" presId="urn:microsoft.com/office/officeart/2005/8/layout/hProcess7"/>
    <dgm:cxn modelId="{15FDD0A6-95DE-4355-B621-572FF01D780F}" type="presOf" srcId="{B7993E84-66F1-446F-AB35-96888A2035D6}" destId="{BDA5942D-6F27-4CFB-9D5B-C94C44BAB259}" srcOrd="0" destOrd="0" presId="urn:microsoft.com/office/officeart/2005/8/layout/hProcess7"/>
    <dgm:cxn modelId="{06E908A9-0AC1-4052-A1B3-C2639DA9E66E}" srcId="{E7890CA5-2BD3-46B1-80D4-4BF4CC7C913A}" destId="{B7993E84-66F1-446F-AB35-96888A2035D6}" srcOrd="2" destOrd="0" parTransId="{9D4804A4-4159-48A6-9620-FDE598D20FE2}" sibTransId="{A5C88BAB-0910-4C1A-B1B8-730954574B2F}"/>
    <dgm:cxn modelId="{635B8CE2-8EA7-49A1-B59E-95D57D365726}" type="presOf" srcId="{092CEDF9-34A0-498F-BFBA-1B9B4A7AB90C}" destId="{37B52D4F-5415-44CF-B511-C7BDB91B1789}" srcOrd="0" destOrd="0" presId="urn:microsoft.com/office/officeart/2005/8/layout/hProcess7"/>
    <dgm:cxn modelId="{36304E52-C711-474A-BF04-9F907AB32E72}" type="presParOf" srcId="{A7CA885B-77DD-42F1-906E-E9058F7EE479}" destId="{AC4BE6A9-2BB1-4A59-935C-B47BCE892760}" srcOrd="0" destOrd="0" presId="urn:microsoft.com/office/officeart/2005/8/layout/hProcess7"/>
    <dgm:cxn modelId="{60EAA12D-00C1-41CE-ADE4-BA22E4FA9203}" type="presParOf" srcId="{AC4BE6A9-2BB1-4A59-935C-B47BCE892760}" destId="{09235F36-8BC7-41DE-AE87-B58A210E659F}" srcOrd="0" destOrd="0" presId="urn:microsoft.com/office/officeart/2005/8/layout/hProcess7"/>
    <dgm:cxn modelId="{A476472D-C1B1-4AF8-9ABB-A0E4B3BF17DC}" type="presParOf" srcId="{AC4BE6A9-2BB1-4A59-935C-B47BCE892760}" destId="{5ACF00E9-F41A-47B5-9320-783C0D6618DB}" srcOrd="1" destOrd="0" presId="urn:microsoft.com/office/officeart/2005/8/layout/hProcess7"/>
    <dgm:cxn modelId="{571DF367-BA4A-439A-A36A-14C98896B8D0}" type="presParOf" srcId="{AC4BE6A9-2BB1-4A59-935C-B47BCE892760}" destId="{2EFB89D4-1CEF-4767-9E4C-AFB195E746EF}" srcOrd="2" destOrd="0" presId="urn:microsoft.com/office/officeart/2005/8/layout/hProcess7"/>
    <dgm:cxn modelId="{BF145177-72E8-40E1-B23F-04D48327E544}" type="presParOf" srcId="{A7CA885B-77DD-42F1-906E-E9058F7EE479}" destId="{7011492F-0121-45F3-862F-322CC375F4ED}" srcOrd="1" destOrd="0" presId="urn:microsoft.com/office/officeart/2005/8/layout/hProcess7"/>
    <dgm:cxn modelId="{D539D9A4-80BB-4F6D-8351-731567A86C51}" type="presParOf" srcId="{A7CA885B-77DD-42F1-906E-E9058F7EE479}" destId="{1A1CBCE2-B2AE-4B34-92C4-9A92D46DE8CA}" srcOrd="2" destOrd="0" presId="urn:microsoft.com/office/officeart/2005/8/layout/hProcess7"/>
    <dgm:cxn modelId="{B0268D56-ED53-4405-8E1F-922C94632D66}" type="presParOf" srcId="{1A1CBCE2-B2AE-4B34-92C4-9A92D46DE8CA}" destId="{798C2DDF-7EBF-4166-9BDC-DF17F5622564}" srcOrd="0" destOrd="0" presId="urn:microsoft.com/office/officeart/2005/8/layout/hProcess7"/>
    <dgm:cxn modelId="{075088E7-2130-42A0-856E-61C6DD98E1EB}" type="presParOf" srcId="{1A1CBCE2-B2AE-4B34-92C4-9A92D46DE8CA}" destId="{9A34F465-27E1-43BE-BF75-8428CFB373CD}" srcOrd="1" destOrd="0" presId="urn:microsoft.com/office/officeart/2005/8/layout/hProcess7"/>
    <dgm:cxn modelId="{65BCDDF8-9B6B-4D58-9DBF-6473CBBEE1D8}" type="presParOf" srcId="{1A1CBCE2-B2AE-4B34-92C4-9A92D46DE8CA}" destId="{DD52A598-AEDE-4867-8930-CD558114419A}" srcOrd="2" destOrd="0" presId="urn:microsoft.com/office/officeart/2005/8/layout/hProcess7"/>
    <dgm:cxn modelId="{9B426085-F07F-4AC3-A4C6-3268201FF53A}" type="presParOf" srcId="{A7CA885B-77DD-42F1-906E-E9058F7EE479}" destId="{E29A8386-0A49-4E5B-8CE4-E220C2B629AB}" srcOrd="3" destOrd="0" presId="urn:microsoft.com/office/officeart/2005/8/layout/hProcess7"/>
    <dgm:cxn modelId="{6933B5C8-5096-4002-8BB6-0DA014398496}" type="presParOf" srcId="{A7CA885B-77DD-42F1-906E-E9058F7EE479}" destId="{1881D5FC-0F9E-44B1-9AC2-F5ED0C97ADE4}" srcOrd="4" destOrd="0" presId="urn:microsoft.com/office/officeart/2005/8/layout/hProcess7"/>
    <dgm:cxn modelId="{46E72D97-55DF-48AC-851A-B7161387CD4A}" type="presParOf" srcId="{1881D5FC-0F9E-44B1-9AC2-F5ED0C97ADE4}" destId="{2C07B91C-1E13-4C8E-AFDC-E0AC293F42AF}" srcOrd="0" destOrd="0" presId="urn:microsoft.com/office/officeart/2005/8/layout/hProcess7"/>
    <dgm:cxn modelId="{487D4B56-8FCE-4A3A-A1C9-A0D9D959C2F7}" type="presParOf" srcId="{1881D5FC-0F9E-44B1-9AC2-F5ED0C97ADE4}" destId="{BB365833-1EAA-42C9-BE56-8BB93E4F6A48}" srcOrd="1" destOrd="0" presId="urn:microsoft.com/office/officeart/2005/8/layout/hProcess7"/>
    <dgm:cxn modelId="{9C3E0D87-980E-4FDA-B397-5445FC592D8D}" type="presParOf" srcId="{1881D5FC-0F9E-44B1-9AC2-F5ED0C97ADE4}" destId="{37B52D4F-5415-44CF-B511-C7BDB91B1789}" srcOrd="2" destOrd="0" presId="urn:microsoft.com/office/officeart/2005/8/layout/hProcess7"/>
    <dgm:cxn modelId="{576CAD79-7A5D-4EEE-8987-A32B0CA549A8}" type="presParOf" srcId="{A7CA885B-77DD-42F1-906E-E9058F7EE479}" destId="{792528B2-929E-401E-9292-A7ED0BB8E0C3}" srcOrd="5" destOrd="0" presId="urn:microsoft.com/office/officeart/2005/8/layout/hProcess7"/>
    <dgm:cxn modelId="{942361D6-9D75-4004-AA0F-4CD7DE420C0A}" type="presParOf" srcId="{A7CA885B-77DD-42F1-906E-E9058F7EE479}" destId="{F6426E86-6864-4E06-AD5B-9DEBD9FD6B7E}" srcOrd="6" destOrd="0" presId="urn:microsoft.com/office/officeart/2005/8/layout/hProcess7"/>
    <dgm:cxn modelId="{F355FAAB-6A62-43D2-8B89-0FF1F574F9D2}" type="presParOf" srcId="{F6426E86-6864-4E06-AD5B-9DEBD9FD6B7E}" destId="{C2065EDF-9D7D-4543-AF3E-E0CD783DEE77}" srcOrd="0" destOrd="0" presId="urn:microsoft.com/office/officeart/2005/8/layout/hProcess7"/>
    <dgm:cxn modelId="{70298A71-4257-4678-8E45-52AA462C1BA2}" type="presParOf" srcId="{F6426E86-6864-4E06-AD5B-9DEBD9FD6B7E}" destId="{6A7100FC-4D02-49BC-BA71-975F01E911BA}" srcOrd="1" destOrd="0" presId="urn:microsoft.com/office/officeart/2005/8/layout/hProcess7"/>
    <dgm:cxn modelId="{0C89F303-AC05-41D0-B043-59172102F2F1}" type="presParOf" srcId="{F6426E86-6864-4E06-AD5B-9DEBD9FD6B7E}" destId="{522373AE-A2E7-4998-AA18-97D56B963D15}" srcOrd="2" destOrd="0" presId="urn:microsoft.com/office/officeart/2005/8/layout/hProcess7"/>
    <dgm:cxn modelId="{B4FDD489-ADE2-4CAC-9957-0B5F8D838A85}" type="presParOf" srcId="{A7CA885B-77DD-42F1-906E-E9058F7EE479}" destId="{35E6D1DD-CBDC-47EF-B00A-3954B1C41BF8}" srcOrd="7" destOrd="0" presId="urn:microsoft.com/office/officeart/2005/8/layout/hProcess7"/>
    <dgm:cxn modelId="{583AE616-06F8-4C0E-950C-F1D59C213BCD}" type="presParOf" srcId="{A7CA885B-77DD-42F1-906E-E9058F7EE479}" destId="{03747465-298C-4741-BD33-886DC3823F6A}" srcOrd="8" destOrd="0" presId="urn:microsoft.com/office/officeart/2005/8/layout/hProcess7"/>
    <dgm:cxn modelId="{11285B18-1E32-4EC7-AE92-B6BA8883072B}" type="presParOf" srcId="{03747465-298C-4741-BD33-886DC3823F6A}" destId="{BDA5942D-6F27-4CFB-9D5B-C94C44BAB259}" srcOrd="0" destOrd="0" presId="urn:microsoft.com/office/officeart/2005/8/layout/hProcess7"/>
    <dgm:cxn modelId="{4A2690A5-DA28-4CF6-9AB3-CD1ECA16D33D}" type="presParOf" srcId="{03747465-298C-4741-BD33-886DC3823F6A}" destId="{7DDA8926-6C89-4DCB-B8EA-A70DBB21B590}" srcOrd="1" destOrd="0" presId="urn:microsoft.com/office/officeart/2005/8/layout/hProcess7"/>
    <dgm:cxn modelId="{283C9AF6-381F-432B-9C09-20F811984546}" type="presParOf" srcId="{03747465-298C-4741-BD33-886DC3823F6A}" destId="{EC11635D-C488-405C-A343-0A0F835107FF}" srcOrd="2" destOrd="0" presId="urn:microsoft.com/office/officeart/2005/8/layout/hProcess7"/>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584E5D-2B52-40A7-88C0-DAA49664DF48}">
      <dsp:nvSpPr>
        <dsp:cNvPr id="0" name=""/>
        <dsp:cNvSpPr/>
      </dsp:nvSpPr>
      <dsp:spPr>
        <a:xfrm>
          <a:off x="6158" y="1571453"/>
          <a:ext cx="7502834" cy="3001133"/>
        </a:xfrm>
        <a:prstGeom prst="chevron">
          <a:avLst/>
        </a:prstGeom>
        <a:solidFill>
          <a:schemeClr val="accent4">
            <a:lumMod val="20000"/>
            <a:lumOff val="80000"/>
          </a:schemeClr>
        </a:solidFill>
        <a:ln w="25400" cap="flat" cmpd="sng" algn="ctr">
          <a:solidFill>
            <a:schemeClr val="accent1">
              <a:lumMod val="20000"/>
              <a:lumOff val="8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42672" rIns="42672" bIns="42672" numCol="1" spcCol="1270" anchor="ctr" anchorCtr="0">
          <a:noAutofit/>
        </a:bodyPr>
        <a:lstStyle/>
        <a:p>
          <a:pPr marL="0" lvl="0" indent="0" algn="ctr" defTabSz="1422400">
            <a:lnSpc>
              <a:spcPct val="90000"/>
            </a:lnSpc>
            <a:spcBef>
              <a:spcPct val="0"/>
            </a:spcBef>
            <a:spcAft>
              <a:spcPct val="35000"/>
            </a:spcAft>
            <a:buNone/>
          </a:pPr>
          <a:r>
            <a:rPr lang="en-US" sz="3200" b="0" i="0" u="none" strike="noStrike" kern="1200" baseline="0" dirty="0">
              <a:solidFill>
                <a:srgbClr val="303030"/>
              </a:solidFill>
              <a:latin typeface="+mn-lt"/>
            </a:rPr>
            <a:t>Guaranteeing E-motor </a:t>
          </a:r>
          <a:r>
            <a:rPr lang="en-US" sz="3200" b="1" i="0" u="none" strike="noStrike" kern="1200" baseline="0" dirty="0">
              <a:solidFill>
                <a:srgbClr val="303030"/>
              </a:solidFill>
              <a:latin typeface="+mn-lt"/>
            </a:rPr>
            <a:t>safety</a:t>
          </a:r>
          <a:r>
            <a:rPr lang="en-US" sz="3200" b="0" i="0" u="none" strike="noStrike" kern="1200" baseline="0" dirty="0">
              <a:solidFill>
                <a:srgbClr val="303030"/>
              </a:solidFill>
              <a:latin typeface="+mn-lt"/>
            </a:rPr>
            <a:t> and reliability</a:t>
          </a:r>
          <a:endParaRPr lang="en-US" sz="3200" kern="1200" dirty="0">
            <a:solidFill>
              <a:srgbClr val="303030"/>
            </a:solidFill>
            <a:latin typeface="+mn-lt"/>
          </a:endParaRPr>
        </a:p>
      </dsp:txBody>
      <dsp:txXfrm>
        <a:off x="1506725" y="1571453"/>
        <a:ext cx="4501701" cy="3001133"/>
      </dsp:txXfrm>
    </dsp:sp>
    <dsp:sp modelId="{7349F46E-4FC0-4D71-9EF4-FF6CAA469311}">
      <dsp:nvSpPr>
        <dsp:cNvPr id="0" name=""/>
        <dsp:cNvSpPr/>
      </dsp:nvSpPr>
      <dsp:spPr>
        <a:xfrm>
          <a:off x="6758709" y="1571453"/>
          <a:ext cx="7502834" cy="3001133"/>
        </a:xfrm>
        <a:prstGeom prst="chevron">
          <a:avLst/>
        </a:prstGeom>
        <a:solidFill>
          <a:schemeClr val="accent5">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42672" rIns="42672" bIns="42672"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rgbClr val="303030"/>
              </a:solidFill>
              <a:latin typeface="+mn-lt"/>
            </a:rPr>
            <a:t>Improving the performance of the </a:t>
          </a:r>
          <a:r>
            <a:rPr lang="en-US" sz="3200" b="1" kern="1200" dirty="0">
              <a:solidFill>
                <a:srgbClr val="303030"/>
              </a:solidFill>
              <a:latin typeface="+mn-lt"/>
            </a:rPr>
            <a:t>motor cooling </a:t>
          </a:r>
          <a:r>
            <a:rPr lang="en-US" sz="3200" kern="1200" dirty="0">
              <a:solidFill>
                <a:srgbClr val="303030"/>
              </a:solidFill>
              <a:latin typeface="+mn-lt"/>
            </a:rPr>
            <a:t>system and minimizing </a:t>
          </a:r>
          <a:r>
            <a:rPr lang="en-US" sz="3200" kern="1200" dirty="0">
              <a:solidFill>
                <a:srgbClr val="303030"/>
              </a:solidFill>
              <a:effectLst/>
              <a:latin typeface="+mn-lt"/>
              <a:ea typeface="Calibri" panose="020F0502020204030204" pitchFamily="34" charset="0"/>
            </a:rPr>
            <a:t>losses</a:t>
          </a:r>
          <a:endParaRPr lang="en-US" sz="3200" kern="1200" dirty="0">
            <a:solidFill>
              <a:srgbClr val="303030"/>
            </a:solidFill>
            <a:latin typeface="+mn-lt"/>
          </a:endParaRPr>
        </a:p>
      </dsp:txBody>
      <dsp:txXfrm>
        <a:off x="8259276" y="1571453"/>
        <a:ext cx="4501701" cy="3001133"/>
      </dsp:txXfrm>
    </dsp:sp>
    <dsp:sp modelId="{C049F7A3-5B30-4ECF-AAA1-DE033E88AAF0}">
      <dsp:nvSpPr>
        <dsp:cNvPr id="0" name=""/>
        <dsp:cNvSpPr/>
      </dsp:nvSpPr>
      <dsp:spPr>
        <a:xfrm>
          <a:off x="13511260" y="1571453"/>
          <a:ext cx="7502834" cy="3001133"/>
        </a:xfrm>
        <a:prstGeom prst="chevron">
          <a:avLst/>
        </a:prstGeom>
        <a:solidFill>
          <a:schemeClr val="accent4">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42672" rIns="42672" bIns="42672" numCol="1" spcCol="1270" anchor="ctr" anchorCtr="0">
          <a:noAutofit/>
        </a:bodyPr>
        <a:lstStyle/>
        <a:p>
          <a:pPr marL="0" lvl="0" indent="0" algn="ctr" defTabSz="1422400">
            <a:lnSpc>
              <a:spcPct val="90000"/>
            </a:lnSpc>
            <a:spcBef>
              <a:spcPct val="0"/>
            </a:spcBef>
            <a:spcAft>
              <a:spcPct val="35000"/>
            </a:spcAft>
            <a:buNone/>
          </a:pPr>
          <a:r>
            <a:rPr lang="en-US" sz="3200" b="0" i="0" u="none" strike="noStrike" kern="1200" baseline="0" dirty="0">
              <a:solidFill>
                <a:srgbClr val="303030"/>
              </a:solidFill>
              <a:latin typeface="+mn-lt"/>
            </a:rPr>
            <a:t>Improving overall system </a:t>
          </a:r>
          <a:r>
            <a:rPr lang="en-US" sz="3200" b="1" i="0" u="none" strike="noStrike" kern="1200" baseline="0" dirty="0">
              <a:solidFill>
                <a:srgbClr val="303030"/>
              </a:solidFill>
              <a:latin typeface="+mn-lt"/>
            </a:rPr>
            <a:t>performance</a:t>
          </a:r>
          <a:endParaRPr lang="en-US" sz="3200" b="1" kern="1200" dirty="0">
            <a:solidFill>
              <a:srgbClr val="303030"/>
            </a:solidFill>
            <a:latin typeface="+mn-lt"/>
          </a:endParaRPr>
        </a:p>
      </dsp:txBody>
      <dsp:txXfrm>
        <a:off x="15011827" y="1571453"/>
        <a:ext cx="4501701" cy="300113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53E53F-7712-4146-8926-5812748032CB}">
      <dsp:nvSpPr>
        <dsp:cNvPr id="0" name=""/>
        <dsp:cNvSpPr/>
      </dsp:nvSpPr>
      <dsp:spPr>
        <a:xfrm>
          <a:off x="10188" y="378277"/>
          <a:ext cx="3905481" cy="1562192"/>
        </a:xfrm>
        <a:prstGeom prst="rect">
          <a:avLst/>
        </a:prstGeom>
        <a:solidFill>
          <a:srgbClr val="FFC000"/>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tx1"/>
              </a:solidFill>
              <a:latin typeface="Arial" panose="020B0604020202020204" pitchFamily="34" charset="0"/>
              <a:cs typeface="Arial" panose="020B0604020202020204" pitchFamily="34" charset="0"/>
            </a:rPr>
            <a:t>1. Using sensors</a:t>
          </a:r>
        </a:p>
      </dsp:txBody>
      <dsp:txXfrm>
        <a:off x="10188" y="378277"/>
        <a:ext cx="3905481" cy="1562192"/>
      </dsp:txXfrm>
    </dsp:sp>
    <dsp:sp modelId="{B9BC2699-CF24-4112-8C39-DF4627C21DBE}">
      <dsp:nvSpPr>
        <dsp:cNvPr id="0" name=""/>
        <dsp:cNvSpPr/>
      </dsp:nvSpPr>
      <dsp:spPr>
        <a:xfrm>
          <a:off x="10188" y="1940469"/>
          <a:ext cx="3905481" cy="5156859"/>
        </a:xfrm>
        <a:prstGeom prst="rect">
          <a:avLst/>
        </a:prstGeom>
        <a:solidFill>
          <a:schemeClr val="accent3">
            <a:lumMod val="40000"/>
            <a:lumOff val="6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Font typeface="Wingdings" panose="05000000000000000000" pitchFamily="2" charset="2"/>
            <a:buChar char="Ø"/>
          </a:pPr>
          <a:r>
            <a:rPr lang="en-US" sz="2800" kern="1200" dirty="0">
              <a:solidFill>
                <a:schemeClr val="tx1"/>
              </a:solidFill>
              <a:latin typeface="Arial" panose="020B0604020202020204" pitchFamily="34" charset="0"/>
              <a:cs typeface="Arial" panose="020B0604020202020204" pitchFamily="34" charset="0"/>
            </a:rPr>
            <a:t> High Costs of sensors</a:t>
          </a:r>
        </a:p>
        <a:p>
          <a:pPr marL="285750" lvl="1" indent="-285750" algn="l" defTabSz="1244600">
            <a:lnSpc>
              <a:spcPct val="90000"/>
            </a:lnSpc>
            <a:spcBef>
              <a:spcPct val="0"/>
            </a:spcBef>
            <a:spcAft>
              <a:spcPct val="15000"/>
            </a:spcAft>
            <a:buFont typeface="Wingdings" panose="05000000000000000000" pitchFamily="2" charset="2"/>
            <a:buChar char="Ø"/>
          </a:pPr>
          <a:r>
            <a:rPr lang="en-US" sz="2800" kern="1200" dirty="0">
              <a:solidFill>
                <a:schemeClr val="tx1"/>
              </a:solidFill>
              <a:latin typeface="Arial" panose="020B0604020202020204" pitchFamily="34" charset="0"/>
              <a:cs typeface="Arial" panose="020B0604020202020204" pitchFamily="34" charset="0"/>
            </a:rPr>
            <a:t> </a:t>
          </a:r>
          <a:r>
            <a:rPr lang="en-US" sz="2800" kern="1200" dirty="0">
              <a:solidFill>
                <a:schemeClr val="tx1"/>
              </a:solidFill>
              <a:effectLst/>
              <a:latin typeface="Arial" panose="020B0604020202020204" pitchFamily="34" charset="0"/>
              <a:ea typeface="Calibri" panose="020F0502020204030204" pitchFamily="34" charset="0"/>
              <a:cs typeface="Arial" panose="020B0604020202020204" pitchFamily="34" charset="0"/>
            </a:rPr>
            <a:t>Difficult to install because of m</a:t>
          </a:r>
          <a:r>
            <a:rPr lang="en-US" sz="2800" kern="1200" dirty="0">
              <a:solidFill>
                <a:schemeClr val="tx1"/>
              </a:solidFill>
              <a:latin typeface="Arial" panose="020B0604020202020204" pitchFamily="34" charset="0"/>
              <a:cs typeface="Arial" panose="020B0604020202020204" pitchFamily="34" charset="0"/>
            </a:rPr>
            <a:t>echanical constraints (wiring complexity &amp; durability concerns)</a:t>
          </a:r>
          <a:r>
            <a:rPr lang="en-US" sz="2800" kern="12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endParaRPr lang="en-US" sz="2800" kern="1200" dirty="0">
            <a:solidFill>
              <a:schemeClr val="tx1"/>
            </a:solidFill>
            <a:latin typeface="Arial" panose="020B0604020202020204" pitchFamily="34" charset="0"/>
            <a:cs typeface="Arial" panose="020B0604020202020204" pitchFamily="34" charset="0"/>
          </a:endParaRPr>
        </a:p>
      </dsp:txBody>
      <dsp:txXfrm>
        <a:off x="10188" y="1940469"/>
        <a:ext cx="3905481" cy="5156859"/>
      </dsp:txXfrm>
    </dsp:sp>
    <dsp:sp modelId="{8B4678CB-CD00-4360-BDCB-D485A1653B26}">
      <dsp:nvSpPr>
        <dsp:cNvPr id="0" name=""/>
        <dsp:cNvSpPr/>
      </dsp:nvSpPr>
      <dsp:spPr>
        <a:xfrm>
          <a:off x="4462437" y="378277"/>
          <a:ext cx="3905481" cy="1562192"/>
        </a:xfrm>
        <a:prstGeom prst="rect">
          <a:avLst/>
        </a:prstGeom>
        <a:solidFill>
          <a:srgbClr val="FFC000"/>
        </a:solidFill>
        <a:ln w="12700" cap="flat" cmpd="sng" algn="ctr">
          <a:solidFill>
            <a:srgbClr val="F3873A">
              <a:lumMod val="60000"/>
              <a:lumOff val="4000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tx1"/>
              </a:solidFill>
              <a:latin typeface="Arial" panose="020B0604020202020204" pitchFamily="34" charset="0"/>
              <a:cs typeface="Arial" panose="020B0604020202020204" pitchFamily="34" charset="0"/>
            </a:rPr>
            <a:t>2. CFD and FE</a:t>
          </a:r>
        </a:p>
      </dsp:txBody>
      <dsp:txXfrm>
        <a:off x="4462437" y="378277"/>
        <a:ext cx="3905481" cy="1562192"/>
      </dsp:txXfrm>
    </dsp:sp>
    <dsp:sp modelId="{463E61B1-8FD7-4455-AA96-D659B745F950}">
      <dsp:nvSpPr>
        <dsp:cNvPr id="0" name=""/>
        <dsp:cNvSpPr/>
      </dsp:nvSpPr>
      <dsp:spPr>
        <a:xfrm>
          <a:off x="4462437" y="1940469"/>
          <a:ext cx="3905481" cy="5156859"/>
        </a:xfrm>
        <a:prstGeom prst="rect">
          <a:avLst/>
        </a:prstGeom>
        <a:solidFill>
          <a:schemeClr val="accent3">
            <a:lumMod val="40000"/>
            <a:lumOff val="60000"/>
            <a:alpha val="90000"/>
          </a:schemeClr>
        </a:solidFill>
        <a:ln w="10795" cap="flat" cmpd="sng" algn="ctr">
          <a:solidFill>
            <a:srgbClr val="56AE31">
              <a:alpha val="90000"/>
              <a:tint val="4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Font typeface="Wingdings" panose="05000000000000000000" pitchFamily="2" charset="2"/>
            <a:buChar char="Ø"/>
          </a:pPr>
          <a:r>
            <a:rPr lang="en-US" sz="2800" kern="1200" dirty="0">
              <a:solidFill>
                <a:schemeClr val="tx1"/>
              </a:solidFill>
              <a:latin typeface="Arial" panose="020B0604020202020204" pitchFamily="34" charset="0"/>
              <a:ea typeface="+mn-ea"/>
              <a:cs typeface="Arial" panose="020B0604020202020204" pitchFamily="34" charset="0"/>
            </a:rPr>
            <a:t> Complex and computationally heavy</a:t>
          </a:r>
        </a:p>
        <a:p>
          <a:pPr marL="114300" lvl="1" indent="-114300" algn="l" defTabSz="622300">
            <a:lnSpc>
              <a:spcPct val="90000"/>
            </a:lnSpc>
            <a:spcBef>
              <a:spcPct val="0"/>
            </a:spcBef>
            <a:spcAft>
              <a:spcPct val="15000"/>
            </a:spcAft>
            <a:buFont typeface="Wingdings" panose="05000000000000000000" pitchFamily="2" charset="2"/>
            <a:buChar char="Ø"/>
          </a:pPr>
          <a:endParaRPr lang="en-US" sz="2800" kern="1200" dirty="0">
            <a:solidFill>
              <a:schemeClr val="tx1"/>
            </a:solidFill>
            <a:latin typeface="Arial" panose="020B0604020202020204" pitchFamily="34" charset="0"/>
            <a:ea typeface="+mn-ea"/>
            <a:cs typeface="Arial" panose="020B0604020202020204" pitchFamily="34" charset="0"/>
          </a:endParaRPr>
        </a:p>
        <a:p>
          <a:pPr marL="114300" lvl="1" indent="-114300" algn="l" defTabSz="622300">
            <a:lnSpc>
              <a:spcPct val="90000"/>
            </a:lnSpc>
            <a:spcBef>
              <a:spcPct val="0"/>
            </a:spcBef>
            <a:spcAft>
              <a:spcPct val="15000"/>
            </a:spcAft>
            <a:buFont typeface="Wingdings" panose="05000000000000000000" pitchFamily="2" charset="2"/>
            <a:buChar char="Ø"/>
          </a:pPr>
          <a:r>
            <a:rPr lang="en-US" sz="2800" kern="1200" dirty="0">
              <a:solidFill>
                <a:schemeClr val="tx1"/>
              </a:solidFill>
              <a:latin typeface="Arial" panose="020B0604020202020204" pitchFamily="34" charset="0"/>
              <a:ea typeface="+mn-ea"/>
              <a:cs typeface="Arial" panose="020B0604020202020204" pitchFamily="34" charset="0"/>
            </a:rPr>
            <a:t> Not appropriate for real-time temperature estimation</a:t>
          </a:r>
        </a:p>
        <a:p>
          <a:pPr marL="114300" lvl="1" indent="-114300" algn="l" defTabSz="622300">
            <a:lnSpc>
              <a:spcPct val="90000"/>
            </a:lnSpc>
            <a:spcBef>
              <a:spcPct val="0"/>
            </a:spcBef>
            <a:spcAft>
              <a:spcPct val="15000"/>
            </a:spcAft>
            <a:buFont typeface="Wingdings" panose="05000000000000000000" pitchFamily="2" charset="2"/>
            <a:buNone/>
          </a:pPr>
          <a:endParaRPr lang="en-US" sz="2800" kern="1200" dirty="0">
            <a:solidFill>
              <a:schemeClr val="tx1"/>
            </a:solidFill>
            <a:latin typeface="Arial" panose="020B0604020202020204" pitchFamily="34" charset="0"/>
            <a:ea typeface="+mn-ea"/>
            <a:cs typeface="Arial" panose="020B0604020202020204" pitchFamily="34" charset="0"/>
          </a:endParaRPr>
        </a:p>
      </dsp:txBody>
      <dsp:txXfrm>
        <a:off x="4462437" y="1940469"/>
        <a:ext cx="3905481" cy="5156859"/>
      </dsp:txXfrm>
    </dsp:sp>
    <dsp:sp modelId="{C6FE58D8-4685-4524-81B0-4D65B33F82AE}">
      <dsp:nvSpPr>
        <dsp:cNvPr id="0" name=""/>
        <dsp:cNvSpPr/>
      </dsp:nvSpPr>
      <dsp:spPr>
        <a:xfrm>
          <a:off x="8914686" y="378277"/>
          <a:ext cx="3905481" cy="1562192"/>
        </a:xfrm>
        <a:prstGeom prst="rect">
          <a:avLst/>
        </a:prstGeom>
        <a:solidFill>
          <a:srgbClr val="FFC000"/>
        </a:solidFill>
        <a:ln w="12700" cap="flat" cmpd="sng" algn="ctr">
          <a:solidFill>
            <a:srgbClr val="F3873A">
              <a:lumMod val="60000"/>
              <a:lumOff val="4000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1244600">
            <a:lnSpc>
              <a:spcPct val="90000"/>
            </a:lnSpc>
            <a:spcBef>
              <a:spcPct val="0"/>
            </a:spcBef>
            <a:spcAft>
              <a:spcPct val="35000"/>
            </a:spcAft>
            <a:buFont typeface="Arial" panose="020B0604020202020204" pitchFamily="34" charset="0"/>
            <a:buNone/>
          </a:pPr>
          <a:r>
            <a:rPr lang="en-US" sz="2800" kern="1200" dirty="0">
              <a:solidFill>
                <a:schemeClr val="tx1"/>
              </a:solidFill>
              <a:latin typeface="Arial" panose="020B0604020202020204" pitchFamily="34" charset="0"/>
              <a:cs typeface="Arial" panose="020B0604020202020204" pitchFamily="34" charset="0"/>
            </a:rPr>
            <a:t>3. </a:t>
          </a:r>
          <a:r>
            <a:rPr lang="en-US" sz="2800" kern="1200" dirty="0">
              <a:solidFill>
                <a:schemeClr val="tx1"/>
              </a:solidFill>
              <a:latin typeface="Arial" panose="020B0604020202020204" pitchFamily="34" charset="0"/>
              <a:ea typeface="+mn-ea"/>
              <a:cs typeface="Arial" panose="020B0604020202020204" pitchFamily="34" charset="0"/>
            </a:rPr>
            <a:t>Indirect</a:t>
          </a:r>
          <a:r>
            <a:rPr lang="en-US" sz="2800" kern="1200" dirty="0">
              <a:solidFill>
                <a:schemeClr val="tx1"/>
              </a:solidFill>
              <a:latin typeface="Arial" panose="020B0604020202020204" pitchFamily="34" charset="0"/>
              <a:cs typeface="Arial" panose="020B0604020202020204" pitchFamily="34" charset="0"/>
            </a:rPr>
            <a:t> </a:t>
          </a:r>
          <a:r>
            <a:rPr lang="en-US" sz="2800" kern="1200" dirty="0">
              <a:solidFill>
                <a:schemeClr val="tx1"/>
              </a:solidFill>
              <a:latin typeface="Arial" panose="020B0604020202020204" pitchFamily="34" charset="0"/>
              <a:ea typeface="Helvetica Light"/>
              <a:cs typeface="Arial" panose="020B0604020202020204" pitchFamily="34" charset="0"/>
            </a:rPr>
            <a:t>/ Observer-Based</a:t>
          </a:r>
        </a:p>
      </dsp:txBody>
      <dsp:txXfrm>
        <a:off x="8914686" y="378277"/>
        <a:ext cx="3905481" cy="1562192"/>
      </dsp:txXfrm>
    </dsp:sp>
    <dsp:sp modelId="{0DC3BFCA-74F5-4A25-A206-87BCEBF6AC6A}">
      <dsp:nvSpPr>
        <dsp:cNvPr id="0" name=""/>
        <dsp:cNvSpPr/>
      </dsp:nvSpPr>
      <dsp:spPr>
        <a:xfrm>
          <a:off x="8914686" y="1940469"/>
          <a:ext cx="3905481" cy="5156859"/>
        </a:xfrm>
        <a:prstGeom prst="rect">
          <a:avLst/>
        </a:prstGeom>
        <a:solidFill>
          <a:schemeClr val="accent3">
            <a:lumMod val="40000"/>
            <a:lumOff val="60000"/>
            <a:alpha val="90000"/>
          </a:schemeClr>
        </a:solidFill>
        <a:ln w="10795" cap="flat" cmpd="sng" algn="ctr">
          <a:solidFill>
            <a:srgbClr val="56AE31">
              <a:alpha val="90000"/>
              <a:tint val="4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285750" lvl="1" indent="-285750" algn="l" defTabSz="1244600">
            <a:lnSpc>
              <a:spcPct val="90000"/>
            </a:lnSpc>
            <a:spcBef>
              <a:spcPct val="0"/>
            </a:spcBef>
            <a:spcAft>
              <a:spcPct val="15000"/>
            </a:spcAft>
            <a:buFont typeface="Wingdings" panose="05000000000000000000" pitchFamily="2" charset="2"/>
            <a:buChar char="Ø"/>
          </a:pPr>
          <a:r>
            <a:rPr lang="en-US" sz="2800" b="0" i="0" u="none" strike="noStrike" kern="1200" baseline="0" dirty="0">
              <a:solidFill>
                <a:schemeClr val="tx1"/>
              </a:solidFill>
              <a:latin typeface="Arial" panose="020B0604020202020204" pitchFamily="34" charset="0"/>
              <a:cs typeface="Arial" panose="020B0604020202020204" pitchFamily="34" charset="0"/>
            </a:rPr>
            <a:t> </a:t>
          </a:r>
          <a:r>
            <a:rPr lang="en-US" sz="2800" b="0" i="0" u="none" strike="noStrike" kern="1200" baseline="0" dirty="0">
              <a:solidFill>
                <a:schemeClr val="tx1"/>
              </a:solidFill>
              <a:latin typeface="Arial" panose="020B0604020202020204" pitchFamily="34" charset="0"/>
              <a:ea typeface="Helvetica Light"/>
              <a:cs typeface="Arial" panose="020B0604020202020204" pitchFamily="34" charset="0"/>
            </a:rPr>
            <a:t>Exploit temperature-dependent electrical parameters</a:t>
          </a:r>
          <a:endParaRPr lang="en-US" sz="2800" kern="1200" dirty="0">
            <a:solidFill>
              <a:schemeClr val="tx1"/>
            </a:solidFill>
            <a:latin typeface="Arial" panose="020B0604020202020204" pitchFamily="34" charset="0"/>
            <a:cs typeface="Arial" panose="020B0604020202020204" pitchFamily="34" charset="0"/>
          </a:endParaRPr>
        </a:p>
        <a:p>
          <a:pPr marL="285750" lvl="1" indent="-285750" algn="l" defTabSz="1244600">
            <a:lnSpc>
              <a:spcPct val="90000"/>
            </a:lnSpc>
            <a:spcBef>
              <a:spcPct val="0"/>
            </a:spcBef>
            <a:spcAft>
              <a:spcPct val="15000"/>
            </a:spcAft>
            <a:buFont typeface="Wingdings" panose="05000000000000000000" pitchFamily="2" charset="2"/>
            <a:buChar char="Ø"/>
          </a:pPr>
          <a:r>
            <a:rPr lang="en-US" sz="2800" b="0" i="0" u="none" strike="noStrike" kern="1200" baseline="0" dirty="0">
              <a:solidFill>
                <a:schemeClr val="tx1"/>
              </a:solidFill>
              <a:latin typeface="Arial" panose="020B0604020202020204" pitchFamily="34" charset="0"/>
              <a:cs typeface="Arial" panose="020B0604020202020204" pitchFamily="34" charset="0"/>
            </a:rPr>
            <a:t> Increases machine losses &amp; </a:t>
          </a:r>
          <a:r>
            <a:rPr lang="en-US" sz="2800" b="0" i="0" u="none" strike="noStrike" kern="1200" baseline="0" dirty="0">
              <a:solidFill>
                <a:schemeClr val="tx1"/>
              </a:solidFill>
              <a:latin typeface="Arial" panose="020B0604020202020204" pitchFamily="34" charset="0"/>
              <a:ea typeface="Helvetica Light"/>
              <a:cs typeface="Arial" panose="020B0604020202020204" pitchFamily="34" charset="0"/>
            </a:rPr>
            <a:t>Severe estimation errors</a:t>
          </a:r>
          <a:endParaRPr lang="en-US" sz="2800" kern="1200" dirty="0">
            <a:solidFill>
              <a:schemeClr val="tx1"/>
            </a:solidFill>
            <a:latin typeface="Arial" panose="020B0604020202020204" pitchFamily="34" charset="0"/>
            <a:cs typeface="Arial" panose="020B0604020202020204" pitchFamily="34" charset="0"/>
          </a:endParaRPr>
        </a:p>
        <a:p>
          <a:pPr marL="285750" lvl="1" indent="-285750" algn="l" defTabSz="1244600">
            <a:lnSpc>
              <a:spcPct val="90000"/>
            </a:lnSpc>
            <a:spcBef>
              <a:spcPct val="0"/>
            </a:spcBef>
            <a:spcAft>
              <a:spcPct val="15000"/>
            </a:spcAft>
            <a:buFont typeface="Wingdings" panose="05000000000000000000" pitchFamily="2" charset="2"/>
            <a:buChar char="Ø"/>
          </a:pPr>
          <a:r>
            <a:rPr lang="en-US" sz="2800" b="0" i="0" u="none" strike="noStrike" kern="1200" baseline="0" dirty="0">
              <a:solidFill>
                <a:schemeClr val="tx1"/>
              </a:solidFill>
              <a:latin typeface="Arial" panose="020B0604020202020204" pitchFamily="34" charset="0"/>
              <a:ea typeface="Helvetica Light"/>
              <a:cs typeface="Arial" panose="020B0604020202020204" pitchFamily="34" charset="0"/>
            </a:rPr>
            <a:t> Sensitive to parameter uncertainty</a:t>
          </a:r>
        </a:p>
        <a:p>
          <a:pPr marL="285750" lvl="1" indent="-285750" algn="l" defTabSz="1244600">
            <a:lnSpc>
              <a:spcPct val="90000"/>
            </a:lnSpc>
            <a:spcBef>
              <a:spcPct val="0"/>
            </a:spcBef>
            <a:spcAft>
              <a:spcPct val="15000"/>
            </a:spcAft>
            <a:buFont typeface="Wingdings" panose="05000000000000000000" pitchFamily="2" charset="2"/>
            <a:buChar char="Ø"/>
          </a:pPr>
          <a:r>
            <a:rPr lang="en-US" sz="2800" b="0" i="0" u="none" strike="noStrike" kern="1200" baseline="0" dirty="0">
              <a:solidFill>
                <a:schemeClr val="tx1"/>
              </a:solidFill>
              <a:latin typeface="Arial" panose="020B0604020202020204" pitchFamily="34" charset="0"/>
              <a:ea typeface="Helvetica Light"/>
              <a:cs typeface="Arial" panose="020B0604020202020204" pitchFamily="34" charset="0"/>
            </a:rPr>
            <a:t> Require periodic recalibration for aging effects</a:t>
          </a:r>
        </a:p>
      </dsp:txBody>
      <dsp:txXfrm>
        <a:off x="8914686" y="1940469"/>
        <a:ext cx="3905481" cy="5156859"/>
      </dsp:txXfrm>
    </dsp:sp>
    <dsp:sp modelId="{8A0D005B-B364-42B9-BDE6-E752E2464D47}">
      <dsp:nvSpPr>
        <dsp:cNvPr id="0" name=""/>
        <dsp:cNvSpPr/>
      </dsp:nvSpPr>
      <dsp:spPr>
        <a:xfrm>
          <a:off x="13366935" y="378277"/>
          <a:ext cx="3905481" cy="1562192"/>
        </a:xfrm>
        <a:prstGeom prst="rect">
          <a:avLst/>
        </a:prstGeom>
        <a:solidFill>
          <a:srgbClr val="FFC000"/>
        </a:solidFill>
        <a:ln w="12700" cap="flat" cmpd="sng" algn="ctr">
          <a:solidFill>
            <a:srgbClr val="F3873A">
              <a:lumMod val="60000"/>
              <a:lumOff val="4000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n-US" sz="2800" kern="1200" dirty="0">
              <a:solidFill>
                <a:schemeClr val="tx1"/>
              </a:solidFill>
              <a:latin typeface="Arial" panose="020B0604020202020204" pitchFamily="34" charset="0"/>
              <a:ea typeface="+mn-ea"/>
              <a:cs typeface="Arial" panose="020B0604020202020204" pitchFamily="34" charset="0"/>
            </a:rPr>
            <a:t>4. LPTN direct thermal modeling</a:t>
          </a:r>
        </a:p>
      </dsp:txBody>
      <dsp:txXfrm>
        <a:off x="13366935" y="378277"/>
        <a:ext cx="3905481" cy="1562192"/>
      </dsp:txXfrm>
    </dsp:sp>
    <dsp:sp modelId="{0369F0EF-58CB-4814-979A-D7F409780B32}">
      <dsp:nvSpPr>
        <dsp:cNvPr id="0" name=""/>
        <dsp:cNvSpPr/>
      </dsp:nvSpPr>
      <dsp:spPr>
        <a:xfrm>
          <a:off x="13366935" y="1940469"/>
          <a:ext cx="3905481" cy="5156859"/>
        </a:xfrm>
        <a:prstGeom prst="rect">
          <a:avLst/>
        </a:prstGeom>
        <a:solidFill>
          <a:schemeClr val="accent3">
            <a:lumMod val="40000"/>
            <a:lumOff val="60000"/>
            <a:alpha val="90000"/>
          </a:schemeClr>
        </a:solidFill>
        <a:ln w="10795" cap="flat" cmpd="sng" algn="ctr">
          <a:solidFill>
            <a:srgbClr val="56AE31">
              <a:alpha val="90000"/>
              <a:tint val="4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Font typeface="Wingdings" panose="05000000000000000000" pitchFamily="2" charset="2"/>
            <a:buChar char="Ø"/>
          </a:pPr>
          <a:r>
            <a:rPr lang="en-US" sz="2800" b="0" i="0" u="none" strike="noStrike" kern="1200" baseline="0" dirty="0">
              <a:solidFill>
                <a:schemeClr val="tx1"/>
              </a:solidFill>
              <a:latin typeface="Arial" panose="020B0604020202020204" pitchFamily="34" charset="0"/>
              <a:ea typeface="+mn-ea"/>
              <a:cs typeface="Arial" panose="020B0604020202020204" pitchFamily="34" charset="0"/>
            </a:rPr>
            <a:t> </a:t>
          </a:r>
          <a:r>
            <a:rPr lang="en-US" sz="2800" b="0" i="0" u="none" strike="noStrike" kern="1200" baseline="0" dirty="0">
              <a:solidFill>
                <a:schemeClr val="tx1"/>
              </a:solidFill>
              <a:latin typeface="Arial" panose="020B0604020202020204" pitchFamily="34" charset="0"/>
              <a:ea typeface="Helvetica Light"/>
              <a:cs typeface="Arial" panose="020B0604020202020204" pitchFamily="34" charset="0"/>
            </a:rPr>
            <a:t>Physics-based: discretize motor into thermal nodes (stator, rotor, bearings)</a:t>
          </a:r>
        </a:p>
        <a:p>
          <a:pPr marL="114300" lvl="1" indent="-114300" algn="l" defTabSz="622300">
            <a:lnSpc>
              <a:spcPct val="90000"/>
            </a:lnSpc>
            <a:spcBef>
              <a:spcPct val="0"/>
            </a:spcBef>
            <a:spcAft>
              <a:spcPct val="15000"/>
            </a:spcAft>
            <a:buFont typeface="Wingdings" panose="05000000000000000000" pitchFamily="2" charset="2"/>
            <a:buChar char="Ø"/>
          </a:pPr>
          <a:r>
            <a:rPr lang="en-US" sz="2800" b="0" i="0" u="none" strike="noStrike" kern="1200" baseline="0" dirty="0">
              <a:solidFill>
                <a:schemeClr val="tx1"/>
              </a:solidFill>
              <a:latin typeface="Arial" panose="020B0604020202020204" pitchFamily="34" charset="0"/>
              <a:ea typeface="Helvetica Light"/>
              <a:cs typeface="Arial" panose="020B0604020202020204" pitchFamily="34" charset="0"/>
            </a:rPr>
            <a:t> White-box (geometry/material) or gray-box (physics + fitted params)</a:t>
          </a:r>
        </a:p>
        <a:p>
          <a:pPr marL="114300" lvl="1" indent="-114300" algn="l" defTabSz="622300">
            <a:lnSpc>
              <a:spcPct val="90000"/>
            </a:lnSpc>
            <a:spcBef>
              <a:spcPct val="0"/>
            </a:spcBef>
            <a:spcAft>
              <a:spcPct val="15000"/>
            </a:spcAft>
            <a:buFont typeface="Wingdings" panose="05000000000000000000" pitchFamily="2" charset="2"/>
            <a:buChar char="Ø"/>
          </a:pPr>
          <a:r>
            <a:rPr lang="en-US" sz="2800" b="0" i="0" u="none" strike="noStrike" kern="1200" baseline="0" dirty="0">
              <a:solidFill>
                <a:schemeClr val="tx1"/>
              </a:solidFill>
              <a:latin typeface="Arial" panose="020B0604020202020204" pitchFamily="34" charset="0"/>
              <a:ea typeface="Helvetica Light"/>
              <a:cs typeface="Arial" panose="020B0604020202020204" pitchFamily="34" charset="0"/>
            </a:rPr>
            <a:t> Computationally efficient but parameter identification is labor-intensive</a:t>
          </a:r>
        </a:p>
        <a:p>
          <a:pPr marL="114300" lvl="1" indent="-114300" algn="l" defTabSz="622300">
            <a:lnSpc>
              <a:spcPct val="90000"/>
            </a:lnSpc>
            <a:spcBef>
              <a:spcPct val="0"/>
            </a:spcBef>
            <a:spcAft>
              <a:spcPct val="15000"/>
            </a:spcAft>
            <a:buFont typeface="Wingdings" panose="05000000000000000000" pitchFamily="2" charset="2"/>
            <a:buChar char="Ø"/>
          </a:pPr>
          <a:endParaRPr lang="en-US" sz="2800" b="0" i="0" u="none" strike="noStrike" kern="1200" baseline="0" dirty="0">
            <a:solidFill>
              <a:schemeClr val="tx1"/>
            </a:solidFill>
            <a:latin typeface="Arial" panose="020B0604020202020204" pitchFamily="34" charset="0"/>
            <a:ea typeface="+mn-ea"/>
            <a:cs typeface="Arial" panose="020B0604020202020204" pitchFamily="34" charset="0"/>
          </a:endParaRPr>
        </a:p>
      </dsp:txBody>
      <dsp:txXfrm>
        <a:off x="13366935" y="1940469"/>
        <a:ext cx="3905481" cy="5156859"/>
      </dsp:txXfrm>
    </dsp:sp>
    <dsp:sp modelId="{74BB8212-021B-4940-8DC4-2BD69897E980}">
      <dsp:nvSpPr>
        <dsp:cNvPr id="0" name=""/>
        <dsp:cNvSpPr/>
      </dsp:nvSpPr>
      <dsp:spPr>
        <a:xfrm>
          <a:off x="17799734" y="328500"/>
          <a:ext cx="3905481" cy="1562192"/>
        </a:xfrm>
        <a:prstGeom prst="rect">
          <a:avLst/>
        </a:prstGeom>
        <a:solidFill>
          <a:srgbClr val="FFC000"/>
        </a:solidFill>
        <a:ln w="12700" cap="flat" cmpd="sng" algn="ctr">
          <a:solidFill>
            <a:srgbClr val="F3873A">
              <a:lumMod val="60000"/>
              <a:lumOff val="4000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n-US" sz="2800" kern="1200" dirty="0">
              <a:solidFill>
                <a:schemeClr val="tx1"/>
              </a:solidFill>
              <a:latin typeface="Arial" panose="020B0604020202020204" pitchFamily="34" charset="0"/>
              <a:ea typeface="+mn-ea"/>
              <a:cs typeface="Arial" panose="020B0604020202020204" pitchFamily="34" charset="0"/>
            </a:rPr>
            <a:t>5. Supervised machine learning</a:t>
          </a:r>
        </a:p>
      </dsp:txBody>
      <dsp:txXfrm>
        <a:off x="17799734" y="328500"/>
        <a:ext cx="3905481" cy="1562192"/>
      </dsp:txXfrm>
    </dsp:sp>
    <dsp:sp modelId="{5A0AF21B-D23E-47BB-AF65-7DD748AEF951}">
      <dsp:nvSpPr>
        <dsp:cNvPr id="0" name=""/>
        <dsp:cNvSpPr/>
      </dsp:nvSpPr>
      <dsp:spPr>
        <a:xfrm>
          <a:off x="17829372" y="1915941"/>
          <a:ext cx="3905481" cy="5156859"/>
        </a:xfrm>
        <a:prstGeom prst="rect">
          <a:avLst/>
        </a:prstGeom>
        <a:solidFill>
          <a:schemeClr val="accent3">
            <a:lumMod val="40000"/>
            <a:lumOff val="60000"/>
            <a:alpha val="90000"/>
          </a:schemeClr>
        </a:solidFill>
        <a:ln w="10795" cap="flat" cmpd="sng" algn="ctr">
          <a:solidFill>
            <a:srgbClr val="56AE31">
              <a:alpha val="90000"/>
              <a:tint val="4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285750" lvl="1" indent="-285750" algn="l" defTabSz="1244600">
            <a:lnSpc>
              <a:spcPct val="90000"/>
            </a:lnSpc>
            <a:spcBef>
              <a:spcPct val="0"/>
            </a:spcBef>
            <a:spcAft>
              <a:spcPct val="15000"/>
            </a:spcAft>
            <a:buFont typeface="Wingdings" panose="05000000000000000000" pitchFamily="2" charset="2"/>
            <a:buChar char="Ø"/>
          </a:pPr>
          <a:r>
            <a:rPr lang="en-US" sz="2800" b="0" i="0" u="none" strike="noStrike" kern="1200" baseline="0" dirty="0">
              <a:solidFill>
                <a:schemeClr val="tx1"/>
              </a:solidFill>
              <a:latin typeface="Arial" panose="020B0604020202020204" pitchFamily="34" charset="0"/>
              <a:ea typeface="+mn-ea"/>
              <a:cs typeface="Arial" panose="020B0604020202020204" pitchFamily="34" charset="0"/>
            </a:rPr>
            <a:t> </a:t>
          </a:r>
          <a:r>
            <a:rPr lang="en-US" sz="2800" kern="1200" dirty="0">
              <a:latin typeface="Arial" panose="020B0604020202020204" pitchFamily="34" charset="0"/>
              <a:cs typeface="Arial" panose="020B0604020202020204" pitchFamily="34" charset="0"/>
            </a:rPr>
            <a:t>Limited physical interpretability</a:t>
          </a:r>
          <a:endParaRPr lang="en-US" sz="2800" b="0" i="0" u="none" strike="noStrike" kern="1200" baseline="0" dirty="0">
            <a:solidFill>
              <a:schemeClr val="tx1"/>
            </a:solidFill>
            <a:latin typeface="Arial" panose="020B0604020202020204" pitchFamily="34" charset="0"/>
            <a:ea typeface="+mn-ea"/>
            <a:cs typeface="Arial" panose="020B0604020202020204" pitchFamily="34" charset="0"/>
          </a:endParaRPr>
        </a:p>
        <a:p>
          <a:pPr marL="285750" lvl="1" indent="-285750" algn="l" defTabSz="1244600">
            <a:lnSpc>
              <a:spcPct val="90000"/>
            </a:lnSpc>
            <a:spcBef>
              <a:spcPct val="0"/>
            </a:spcBef>
            <a:spcAft>
              <a:spcPct val="15000"/>
            </a:spcAft>
            <a:buFont typeface="Wingdings" panose="05000000000000000000" pitchFamily="2" charset="2"/>
            <a:buChar char="Ø"/>
          </a:pPr>
          <a:r>
            <a:rPr lang="en-US" sz="2800" kern="1200" dirty="0">
              <a:latin typeface="Arial" panose="020B0604020202020204" pitchFamily="34" charset="0"/>
              <a:cs typeface="Arial" panose="020B0604020202020204" pitchFamily="34" charset="0"/>
            </a:rPr>
            <a:t> Require substantial training data</a:t>
          </a:r>
          <a:endParaRPr lang="en-US" sz="2800" b="0" i="0" u="none" strike="noStrike" kern="1200" baseline="0" dirty="0">
            <a:solidFill>
              <a:schemeClr val="tx1"/>
            </a:solidFill>
            <a:latin typeface="Arial" panose="020B0604020202020204" pitchFamily="34" charset="0"/>
            <a:ea typeface="+mn-ea"/>
            <a:cs typeface="Arial" panose="020B0604020202020204" pitchFamily="34" charset="0"/>
          </a:endParaRPr>
        </a:p>
      </dsp:txBody>
      <dsp:txXfrm>
        <a:off x="17829372" y="1915941"/>
        <a:ext cx="3905481" cy="515685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D68A2A-E6B9-4BF1-9AF6-9A88F7030FD8}">
      <dsp:nvSpPr>
        <dsp:cNvPr id="0" name=""/>
        <dsp:cNvSpPr/>
      </dsp:nvSpPr>
      <dsp:spPr>
        <a:xfrm rot="5400000">
          <a:off x="13061039" y="-6292536"/>
          <a:ext cx="1493392" cy="14460353"/>
        </a:xfrm>
        <a:prstGeom prst="round2SameRect">
          <a:avLst/>
        </a:prstGeom>
        <a:solidFill>
          <a:schemeClr val="accent3">
            <a:lumMod val="60000"/>
            <a:lumOff val="40000"/>
            <a:alpha val="90000"/>
          </a:schemeClr>
        </a:solidFill>
        <a:ln w="10795"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Font typeface="Wingdings" panose="05000000000000000000" pitchFamily="2" charset="2"/>
            <a:buChar char="Ø"/>
          </a:pPr>
          <a:r>
            <a:rPr lang="en-US" sz="2400" kern="1200" dirty="0">
              <a:solidFill>
                <a:srgbClr val="282828">
                  <a:hueOff val="0"/>
                  <a:satOff val="0"/>
                  <a:lumOff val="0"/>
                  <a:alphaOff val="0"/>
                </a:srgbClr>
              </a:solidFill>
              <a:latin typeface="Arial" panose="020B0604020202020204"/>
              <a:ea typeface="+mn-ea"/>
              <a:cs typeface="+mn-cs"/>
            </a:rPr>
            <a:t> ML thermal models are generalizable to different motor types and application scenarios.</a:t>
          </a:r>
        </a:p>
        <a:p>
          <a:pPr marL="114300" lvl="1" indent="-114300" algn="l" defTabSz="533400">
            <a:lnSpc>
              <a:spcPct val="90000"/>
            </a:lnSpc>
            <a:spcBef>
              <a:spcPct val="0"/>
            </a:spcBef>
            <a:spcAft>
              <a:spcPct val="15000"/>
            </a:spcAft>
            <a:buFont typeface="Wingdings" panose="05000000000000000000" pitchFamily="2" charset="2"/>
            <a:buChar char="Ø"/>
          </a:pPr>
          <a:r>
            <a:rPr lang="en-US" sz="2400" kern="1200" dirty="0">
              <a:solidFill>
                <a:srgbClr val="282828">
                  <a:hueOff val="0"/>
                  <a:satOff val="0"/>
                  <a:lumOff val="0"/>
                  <a:alphaOff val="0"/>
                </a:srgbClr>
              </a:solidFill>
              <a:latin typeface="Arial" panose="020B0604020202020204"/>
              <a:ea typeface="+mn-ea"/>
              <a:cs typeface="+mn-cs"/>
            </a:rPr>
            <a:t> LPTNs are more specific to a particular motor type and require motor design and material information.</a:t>
          </a:r>
        </a:p>
      </dsp:txBody>
      <dsp:txXfrm rot="-5400000">
        <a:off x="6577559" y="263845"/>
        <a:ext cx="14387452" cy="1347590"/>
      </dsp:txXfrm>
    </dsp:sp>
    <dsp:sp modelId="{3C91F260-6C2E-4A4B-9173-F5A50EE1F2B2}">
      <dsp:nvSpPr>
        <dsp:cNvPr id="0" name=""/>
        <dsp:cNvSpPr/>
      </dsp:nvSpPr>
      <dsp:spPr>
        <a:xfrm>
          <a:off x="1556390" y="4269"/>
          <a:ext cx="5021168" cy="1866740"/>
        </a:xfrm>
        <a:prstGeom prst="roundRect">
          <a:avLst/>
        </a:prstGeom>
        <a:solidFill>
          <a:srgbClr val="FFC000"/>
        </a:solidFill>
        <a:ln w="10795"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2400" b="1" i="0" u="none" strike="noStrike" kern="1200" baseline="0" dirty="0">
              <a:solidFill>
                <a:srgbClr val="303030"/>
              </a:solidFill>
              <a:latin typeface="Arial" panose="020B0604020202020204"/>
              <a:ea typeface="+mn-ea"/>
              <a:cs typeface="+mn-cs"/>
            </a:rPr>
            <a:t>1. Generalization </a:t>
          </a:r>
        </a:p>
      </dsp:txBody>
      <dsp:txXfrm>
        <a:off x="1647517" y="95396"/>
        <a:ext cx="4838914" cy="1684486"/>
      </dsp:txXfrm>
    </dsp:sp>
    <dsp:sp modelId="{2BB436E6-5092-4E4B-A980-441955116468}">
      <dsp:nvSpPr>
        <dsp:cNvPr id="0" name=""/>
        <dsp:cNvSpPr/>
      </dsp:nvSpPr>
      <dsp:spPr>
        <a:xfrm rot="5400000">
          <a:off x="13061039" y="-4332458"/>
          <a:ext cx="1493392" cy="14460353"/>
        </a:xfrm>
        <a:prstGeom prst="round2SameRect">
          <a:avLst/>
        </a:prstGeom>
        <a:solidFill>
          <a:schemeClr val="accent3">
            <a:lumMod val="60000"/>
            <a:lumOff val="40000"/>
            <a:alpha val="90000"/>
          </a:schemeClr>
        </a:solidFill>
        <a:ln w="10795"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Font typeface="Wingdings" panose="05000000000000000000" pitchFamily="2" charset="2"/>
            <a:buChar char="Ø"/>
          </a:pPr>
          <a:r>
            <a:rPr lang="en-US" sz="2400" kern="1200" dirty="0">
              <a:solidFill>
                <a:srgbClr val="282828">
                  <a:hueOff val="0"/>
                  <a:satOff val="0"/>
                  <a:lumOff val="0"/>
                  <a:alphaOff val="0"/>
                </a:srgbClr>
              </a:solidFill>
              <a:latin typeface="Arial" panose="020B0604020202020204"/>
              <a:ea typeface="+mn-ea"/>
              <a:cs typeface="+mn-cs"/>
            </a:rPr>
            <a:t> ML models can be automated. </a:t>
          </a:r>
        </a:p>
        <a:p>
          <a:pPr marL="114300" lvl="1" indent="-114300" algn="l" defTabSz="533400">
            <a:lnSpc>
              <a:spcPct val="90000"/>
            </a:lnSpc>
            <a:spcBef>
              <a:spcPct val="0"/>
            </a:spcBef>
            <a:spcAft>
              <a:spcPct val="15000"/>
            </a:spcAft>
            <a:buFont typeface="Wingdings" panose="05000000000000000000" pitchFamily="2" charset="2"/>
            <a:buChar char="Ø"/>
          </a:pPr>
          <a:r>
            <a:rPr lang="en-US" sz="2400" kern="1200" dirty="0">
              <a:solidFill>
                <a:srgbClr val="282828">
                  <a:hueOff val="0"/>
                  <a:satOff val="0"/>
                  <a:lumOff val="0"/>
                  <a:alphaOff val="0"/>
                </a:srgbClr>
              </a:solidFill>
              <a:latin typeface="Arial" panose="020B0604020202020204"/>
              <a:ea typeface="+mn-ea"/>
              <a:cs typeface="+mn-cs"/>
            </a:rPr>
            <a:t> This saves time and effort in the modeling process. </a:t>
          </a:r>
        </a:p>
      </dsp:txBody>
      <dsp:txXfrm rot="-5400000">
        <a:off x="6577559" y="2223923"/>
        <a:ext cx="14387452" cy="1347590"/>
      </dsp:txXfrm>
    </dsp:sp>
    <dsp:sp modelId="{A507D7A9-84D4-4663-A8E5-9908F914E76A}">
      <dsp:nvSpPr>
        <dsp:cNvPr id="0" name=""/>
        <dsp:cNvSpPr/>
      </dsp:nvSpPr>
      <dsp:spPr>
        <a:xfrm>
          <a:off x="1556390" y="1964347"/>
          <a:ext cx="5021168" cy="1866740"/>
        </a:xfrm>
        <a:prstGeom prst="roundRect">
          <a:avLst/>
        </a:prstGeom>
        <a:solidFill>
          <a:srgbClr val="FFC000"/>
        </a:solid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en-US" sz="2400" b="1" i="0" u="none" strike="noStrike" kern="1200" baseline="0" dirty="0">
              <a:solidFill>
                <a:srgbClr val="303030"/>
              </a:solidFill>
              <a:latin typeface="Arial" panose="020B0604020202020204"/>
              <a:ea typeface="+mn-ea"/>
              <a:cs typeface="+mn-cs"/>
            </a:rPr>
            <a:t>2. Automation</a:t>
          </a:r>
        </a:p>
      </dsp:txBody>
      <dsp:txXfrm>
        <a:off x="1647517" y="2055474"/>
        <a:ext cx="4838914" cy="1684486"/>
      </dsp:txXfrm>
    </dsp:sp>
    <dsp:sp modelId="{3C7532AF-4038-4AB6-A0D0-FA06AF61D376}">
      <dsp:nvSpPr>
        <dsp:cNvPr id="0" name=""/>
        <dsp:cNvSpPr/>
      </dsp:nvSpPr>
      <dsp:spPr>
        <a:xfrm rot="5400000">
          <a:off x="13027445" y="-2372380"/>
          <a:ext cx="1493392" cy="14460353"/>
        </a:xfrm>
        <a:prstGeom prst="round2SameRect">
          <a:avLst/>
        </a:prstGeom>
        <a:solidFill>
          <a:schemeClr val="accent3">
            <a:lumMod val="60000"/>
            <a:lumOff val="40000"/>
            <a:alpha val="90000"/>
          </a:schemeClr>
        </a:solidFill>
        <a:ln w="10795"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Font typeface="Wingdings" panose="05000000000000000000" pitchFamily="2" charset="2"/>
            <a:buChar char="Ø"/>
          </a:pPr>
          <a:r>
            <a:rPr lang="en-US" sz="2400" kern="1200" dirty="0">
              <a:solidFill>
                <a:srgbClr val="282828">
                  <a:hueOff val="0"/>
                  <a:satOff val="0"/>
                  <a:lumOff val="0"/>
                  <a:alphaOff val="0"/>
                </a:srgbClr>
              </a:solidFill>
              <a:latin typeface="Arial" panose="020B0604020202020204"/>
              <a:ea typeface="+mn-ea"/>
              <a:cs typeface="+mn-cs"/>
            </a:rPr>
            <a:t> ML models bypass modeling uncertainty well, since they are not limited to physical assumptions. </a:t>
          </a:r>
        </a:p>
      </dsp:txBody>
      <dsp:txXfrm rot="-5400000">
        <a:off x="6543965" y="4184001"/>
        <a:ext cx="14387452" cy="1347590"/>
      </dsp:txXfrm>
    </dsp:sp>
    <dsp:sp modelId="{4F4DBC7E-4C0D-4933-BEAD-9642E930C8CF}">
      <dsp:nvSpPr>
        <dsp:cNvPr id="0" name=""/>
        <dsp:cNvSpPr/>
      </dsp:nvSpPr>
      <dsp:spPr>
        <a:xfrm>
          <a:off x="1556390" y="3924425"/>
          <a:ext cx="4987574" cy="1866740"/>
        </a:xfrm>
        <a:prstGeom prst="roundRect">
          <a:avLst/>
        </a:prstGeom>
        <a:solidFill>
          <a:srgbClr val="FFC000"/>
        </a:solid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n-US" sz="2400" b="1" i="0" u="none" strike="noStrike" kern="1200" baseline="0" dirty="0">
              <a:solidFill>
                <a:srgbClr val="303030"/>
              </a:solidFill>
              <a:latin typeface="Arial" panose="020B0604020202020204"/>
              <a:ea typeface="+mn-ea"/>
              <a:cs typeface="+mn-cs"/>
            </a:rPr>
            <a:t>3. Bypassing uncertainty </a:t>
          </a:r>
        </a:p>
      </dsp:txBody>
      <dsp:txXfrm>
        <a:off x="1647517" y="4015552"/>
        <a:ext cx="4805320" cy="1684486"/>
      </dsp:txXfrm>
    </dsp:sp>
    <dsp:sp modelId="{66E9D5EB-9986-40E3-A0A9-AD0050490914}">
      <dsp:nvSpPr>
        <dsp:cNvPr id="0" name=""/>
        <dsp:cNvSpPr/>
      </dsp:nvSpPr>
      <dsp:spPr>
        <a:xfrm rot="5400000">
          <a:off x="13027527" y="-412302"/>
          <a:ext cx="1493392" cy="14460353"/>
        </a:xfrm>
        <a:prstGeom prst="round2SameRect">
          <a:avLst/>
        </a:prstGeom>
        <a:solidFill>
          <a:schemeClr val="accent3">
            <a:lumMod val="60000"/>
            <a:lumOff val="40000"/>
            <a:alpha val="90000"/>
          </a:schemeClr>
        </a:solidFill>
        <a:ln w="10795"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Font typeface="Wingdings" panose="05000000000000000000" pitchFamily="2" charset="2"/>
            <a:buChar char="Ø"/>
          </a:pPr>
          <a:r>
            <a:rPr lang="en-US" sz="2400" kern="1200" dirty="0">
              <a:solidFill>
                <a:srgbClr val="282828">
                  <a:hueOff val="0"/>
                  <a:satOff val="0"/>
                  <a:lumOff val="0"/>
                  <a:alphaOff val="0"/>
                </a:srgbClr>
              </a:solidFill>
              <a:latin typeface="Arial" panose="020B0604020202020204"/>
              <a:ea typeface="+mn-ea"/>
              <a:cs typeface="+mn-cs"/>
            </a:rPr>
            <a:t> Unlike CFD and FE, machine learning models can be executed in real-time.</a:t>
          </a:r>
        </a:p>
      </dsp:txBody>
      <dsp:txXfrm rot="-5400000">
        <a:off x="6544047" y="6144079"/>
        <a:ext cx="14387452" cy="1347590"/>
      </dsp:txXfrm>
    </dsp:sp>
    <dsp:sp modelId="{52004EB0-FF0D-482C-BC55-517FFE4ADAC1}">
      <dsp:nvSpPr>
        <dsp:cNvPr id="0" name=""/>
        <dsp:cNvSpPr/>
      </dsp:nvSpPr>
      <dsp:spPr>
        <a:xfrm>
          <a:off x="1556390" y="5884503"/>
          <a:ext cx="4987656" cy="1866740"/>
        </a:xfrm>
        <a:prstGeom prst="roundRect">
          <a:avLst/>
        </a:prstGeom>
        <a:solidFill>
          <a:srgbClr val="FFC000"/>
        </a:solid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n-US" sz="2400" b="1" i="0" u="none" strike="noStrike" kern="1200" baseline="0" dirty="0">
              <a:solidFill>
                <a:srgbClr val="303030"/>
              </a:solidFill>
              <a:latin typeface="Arial" panose="020B0604020202020204"/>
              <a:ea typeface="+mn-ea"/>
              <a:cs typeface="+mn-cs"/>
            </a:rPr>
            <a:t>4.Simplicity for real-time estimation</a:t>
          </a:r>
        </a:p>
      </dsp:txBody>
      <dsp:txXfrm>
        <a:off x="1647517" y="5975630"/>
        <a:ext cx="4805402" cy="1684486"/>
      </dsp:txXfrm>
    </dsp:sp>
    <dsp:sp modelId="{3EE16260-6DC6-4560-A821-52FAB4733692}">
      <dsp:nvSpPr>
        <dsp:cNvPr id="0" name=""/>
        <dsp:cNvSpPr/>
      </dsp:nvSpPr>
      <dsp:spPr>
        <a:xfrm rot="5400000">
          <a:off x="13061039" y="1547775"/>
          <a:ext cx="1493392" cy="14460353"/>
        </a:xfrm>
        <a:prstGeom prst="round2SameRect">
          <a:avLst/>
        </a:prstGeom>
        <a:solidFill>
          <a:schemeClr val="accent3">
            <a:lumMod val="60000"/>
            <a:lumOff val="40000"/>
            <a:alpha val="90000"/>
          </a:schemeClr>
        </a:solidFill>
        <a:ln w="10795"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Font typeface="Wingdings" panose="05000000000000000000" pitchFamily="2" charset="2"/>
            <a:buChar char="Ø"/>
          </a:pPr>
          <a:r>
            <a:rPr lang="en-US" sz="2400" kern="1200" dirty="0">
              <a:solidFill>
                <a:srgbClr val="282828">
                  <a:hueOff val="0"/>
                  <a:satOff val="0"/>
                  <a:lumOff val="0"/>
                  <a:alphaOff val="0"/>
                </a:srgbClr>
              </a:solidFill>
              <a:latin typeface="Arial" panose="020B0604020202020204"/>
              <a:ea typeface="+mn-ea"/>
              <a:cs typeface="+mn-cs"/>
            </a:rPr>
            <a:t> Despite indirect thermal modeling methods, ML thermal modeling does not suffer from severe estimation errors.</a:t>
          </a:r>
        </a:p>
      </dsp:txBody>
      <dsp:txXfrm rot="-5400000">
        <a:off x="6577559" y="8104157"/>
        <a:ext cx="14387452" cy="1347590"/>
      </dsp:txXfrm>
    </dsp:sp>
    <dsp:sp modelId="{33AA5C18-DD86-450A-8458-D0A0CCE614B1}">
      <dsp:nvSpPr>
        <dsp:cNvPr id="0" name=""/>
        <dsp:cNvSpPr/>
      </dsp:nvSpPr>
      <dsp:spPr>
        <a:xfrm>
          <a:off x="1556390" y="7844581"/>
          <a:ext cx="5021168" cy="1866740"/>
        </a:xfrm>
        <a:prstGeom prst="roundRect">
          <a:avLst/>
        </a:prstGeom>
        <a:solidFill>
          <a:srgbClr val="FFC000"/>
        </a:solid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n-US" sz="2400" b="1" i="0" u="none" strike="noStrike" kern="1200" baseline="0" dirty="0">
              <a:solidFill>
                <a:srgbClr val="303030"/>
              </a:solidFill>
              <a:latin typeface="Arial" panose="020B0604020202020204"/>
              <a:ea typeface="+mn-ea"/>
              <a:cs typeface="+mn-cs"/>
            </a:rPr>
            <a:t>5. Accuracy</a:t>
          </a:r>
        </a:p>
      </dsp:txBody>
      <dsp:txXfrm>
        <a:off x="1647517" y="7935708"/>
        <a:ext cx="4838914" cy="16844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235F36-8BC7-41DE-AE87-B58A210E659F}">
      <dsp:nvSpPr>
        <dsp:cNvPr id="0" name=""/>
        <dsp:cNvSpPr/>
      </dsp:nvSpPr>
      <dsp:spPr>
        <a:xfrm>
          <a:off x="939" y="0"/>
          <a:ext cx="4042939" cy="1063825"/>
        </a:xfrm>
        <a:prstGeom prst="roundRect">
          <a:avLst>
            <a:gd name="adj" fmla="val 5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8580" rIns="88900" bIns="0" numCol="1" spcCol="1270" anchor="t" anchorCtr="0">
          <a:noAutofit/>
        </a:bodyPr>
        <a:lstStyle/>
        <a:p>
          <a:pPr marL="0" lvl="0" indent="0" algn="r" defTabSz="889000">
            <a:lnSpc>
              <a:spcPct val="90000"/>
            </a:lnSpc>
            <a:spcBef>
              <a:spcPct val="0"/>
            </a:spcBef>
            <a:spcAft>
              <a:spcPct val="35000"/>
            </a:spcAft>
            <a:buNone/>
          </a:pPr>
          <a:r>
            <a:rPr lang="en-US" sz="2000" kern="1200" dirty="0">
              <a:solidFill>
                <a:schemeClr val="tx1"/>
              </a:solidFill>
            </a:rPr>
            <a:t>Input layer</a:t>
          </a:r>
        </a:p>
      </dsp:txBody>
      <dsp:txXfrm rot="16200000">
        <a:off x="-30934" y="31874"/>
        <a:ext cx="872336" cy="808587"/>
      </dsp:txXfrm>
    </dsp:sp>
    <dsp:sp modelId="{2EFB89D4-1CEF-4767-9E4C-AFB195E746EF}">
      <dsp:nvSpPr>
        <dsp:cNvPr id="0" name=""/>
        <dsp:cNvSpPr/>
      </dsp:nvSpPr>
      <dsp:spPr>
        <a:xfrm>
          <a:off x="809527" y="0"/>
          <a:ext cx="3011989" cy="1063825"/>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96012" rIns="0" bIns="0" numCol="1" spcCol="1270" anchor="t" anchorCtr="0">
          <a:noAutofit/>
        </a:bodyPr>
        <a:lstStyle/>
        <a:p>
          <a:pPr marL="0" lvl="0" indent="0" algn="l" defTabSz="1244600">
            <a:lnSpc>
              <a:spcPct val="90000"/>
            </a:lnSpc>
            <a:spcBef>
              <a:spcPct val="0"/>
            </a:spcBef>
            <a:spcAft>
              <a:spcPct val="35000"/>
            </a:spcAft>
            <a:buNone/>
          </a:pPr>
          <a14:m xmlns:a14="http://schemas.microsoft.com/office/drawing/2010/main">
            <m:oMath xmlns:m="http://schemas.openxmlformats.org/officeDocument/2006/math">
              <m:r>
                <a:rPr lang="en-US" sz="2800" b="0" i="1" kern="1200" smtClean="0">
                  <a:solidFill>
                    <a:schemeClr val="tx1"/>
                  </a:solidFill>
                  <a:latin typeface="Cambria Math" panose="02040503050406030204" pitchFamily="18" charset="0"/>
                </a:rPr>
                <m:t>𝑥</m:t>
              </m:r>
              <m:d>
                <m:dPr>
                  <m:ctrlPr>
                    <a:rPr lang="en-US" sz="2800" b="0" i="1" kern="1200" smtClean="0">
                      <a:solidFill>
                        <a:schemeClr val="tx1"/>
                      </a:solidFill>
                      <a:latin typeface="Cambria Math" panose="02040503050406030204" pitchFamily="18" charset="0"/>
                    </a:rPr>
                  </m:ctrlPr>
                </m:dPr>
                <m:e>
                  <m:r>
                    <a:rPr lang="en-US" sz="2800" b="0" i="1" kern="1200" smtClean="0">
                      <a:solidFill>
                        <a:schemeClr val="tx1"/>
                      </a:solidFill>
                      <a:latin typeface="Cambria Math" panose="02040503050406030204" pitchFamily="18" charset="0"/>
                    </a:rPr>
                    <m:t>𝑡</m:t>
                  </m:r>
                </m:e>
              </m:d>
            </m:oMath>
          </a14:m>
          <a:r>
            <a:rPr lang="en-US" sz="2800" kern="1200" dirty="0">
              <a:solidFill>
                <a:schemeClr val="tx1"/>
              </a:solidFill>
            </a:rPr>
            <a:t>:</a:t>
          </a:r>
          <a14:m xmlns:a14="http://schemas.microsoft.com/office/drawing/2010/main">
            <m:oMath xmlns:m="http://schemas.openxmlformats.org/officeDocument/2006/math">
              <m:r>
                <a:rPr lang="en-US" sz="2800" b="0" i="1" kern="1200" smtClean="0">
                  <a:solidFill>
                    <a:schemeClr val="tx1"/>
                  </a:solidFill>
                  <a:latin typeface="Cambria Math" panose="02040503050406030204" pitchFamily="18" charset="0"/>
                </a:rPr>
                <m:t>𝑥</m:t>
              </m:r>
              <m:d>
                <m:dPr>
                  <m:ctrlPr>
                    <a:rPr lang="en-US" sz="2800" b="0" i="1" kern="1200" smtClean="0">
                      <a:solidFill>
                        <a:schemeClr val="tx1"/>
                      </a:solidFill>
                      <a:latin typeface="Cambria Math" panose="02040503050406030204" pitchFamily="18" charset="0"/>
                    </a:rPr>
                  </m:ctrlPr>
                </m:dPr>
                <m:e>
                  <m:r>
                    <a:rPr lang="en-US" sz="2800" b="0" i="1" kern="1200" smtClean="0">
                      <a:solidFill>
                        <a:schemeClr val="tx1"/>
                      </a:solidFill>
                      <a:latin typeface="Cambria Math" panose="02040503050406030204" pitchFamily="18" charset="0"/>
                    </a:rPr>
                    <m:t>𝑡</m:t>
                  </m:r>
                  <m:r>
                    <a:rPr lang="en-US" sz="2800" b="0" i="1" kern="1200" smtClean="0">
                      <a:solidFill>
                        <a:schemeClr val="tx1"/>
                      </a:solidFill>
                      <a:latin typeface="Cambria Math" panose="02040503050406030204" pitchFamily="18" charset="0"/>
                    </a:rPr>
                    <m:t>−</m:t>
                  </m:r>
                  <m:r>
                    <a:rPr lang="en-US" sz="2800" b="0" i="1" kern="1200" smtClean="0">
                      <a:solidFill>
                        <a:schemeClr val="tx1"/>
                      </a:solidFill>
                      <a:latin typeface="Cambria Math" panose="02040503050406030204" pitchFamily="18" charset="0"/>
                    </a:rPr>
                    <m:t>𝐿</m:t>
                  </m:r>
                  <m:r>
                    <a:rPr lang="en-US" sz="2800" b="0" i="1" kern="1200" smtClean="0">
                      <a:solidFill>
                        <a:schemeClr val="tx1"/>
                      </a:solidFill>
                      <a:latin typeface="Cambria Math" panose="02040503050406030204" pitchFamily="18" charset="0"/>
                    </a:rPr>
                    <m:t>+1</m:t>
                  </m:r>
                </m:e>
              </m:d>
            </m:oMath>
          </a14:m>
          <a:endParaRPr lang="en-US" sz="2800" kern="1200" dirty="0">
            <a:solidFill>
              <a:schemeClr val="tx1"/>
            </a:solidFill>
          </a:endParaRPr>
        </a:p>
      </dsp:txBody>
      <dsp:txXfrm>
        <a:off x="809527" y="0"/>
        <a:ext cx="3011989" cy="1063825"/>
      </dsp:txXfrm>
    </dsp:sp>
    <dsp:sp modelId="{2C07B91C-1E13-4C8E-AFDC-E0AC293F42AF}">
      <dsp:nvSpPr>
        <dsp:cNvPr id="0" name=""/>
        <dsp:cNvSpPr/>
      </dsp:nvSpPr>
      <dsp:spPr>
        <a:xfrm>
          <a:off x="4185381" y="0"/>
          <a:ext cx="4042939" cy="1063825"/>
        </a:xfrm>
        <a:prstGeom prst="roundRect">
          <a:avLst>
            <a:gd name="adj" fmla="val 5000"/>
          </a:avLst>
        </a:prstGeom>
        <a:solidFill>
          <a:schemeClr val="accent3">
            <a:hueOff val="-711945"/>
            <a:satOff val="7004"/>
            <a:lumOff val="-166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8580" rIns="88900" bIns="0" numCol="1" spcCol="1270" anchor="t" anchorCtr="0">
          <a:noAutofit/>
        </a:bodyPr>
        <a:lstStyle/>
        <a:p>
          <a:pPr marL="0" lvl="0" indent="0" algn="r" defTabSz="889000">
            <a:lnSpc>
              <a:spcPct val="90000"/>
            </a:lnSpc>
            <a:spcBef>
              <a:spcPct val="0"/>
            </a:spcBef>
            <a:spcAft>
              <a:spcPct val="35000"/>
            </a:spcAft>
            <a:buNone/>
          </a:pPr>
          <a:r>
            <a:rPr lang="en-US" sz="2000" kern="1200" dirty="0">
              <a:solidFill>
                <a:schemeClr val="tx1"/>
              </a:solidFill>
            </a:rPr>
            <a:t>LSTM Layer</a:t>
          </a:r>
        </a:p>
      </dsp:txBody>
      <dsp:txXfrm rot="16200000">
        <a:off x="4153507" y="31874"/>
        <a:ext cx="872336" cy="808587"/>
      </dsp:txXfrm>
    </dsp:sp>
    <dsp:sp modelId="{9A34F465-27E1-43BE-BF75-8428CFB373CD}">
      <dsp:nvSpPr>
        <dsp:cNvPr id="0" name=""/>
        <dsp:cNvSpPr/>
      </dsp:nvSpPr>
      <dsp:spPr>
        <a:xfrm rot="5400000">
          <a:off x="4127404" y="609016"/>
          <a:ext cx="156383" cy="606440"/>
        </a:xfrm>
        <a:prstGeom prst="flowChartExtract">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7B52D4F-5415-44CF-B511-C7BDB91B1789}">
      <dsp:nvSpPr>
        <dsp:cNvPr id="0" name=""/>
        <dsp:cNvSpPr/>
      </dsp:nvSpPr>
      <dsp:spPr>
        <a:xfrm>
          <a:off x="4993969" y="0"/>
          <a:ext cx="3011989" cy="1063825"/>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09728" rIns="0" bIns="0" numCol="1" spcCol="1270" anchor="t" anchorCtr="0">
          <a:noAutofit/>
        </a:bodyPr>
        <a:lstStyle/>
        <a:p>
          <a:pPr marL="0" lvl="0" indent="0" algn="l" defTabSz="1422400">
            <a:lnSpc>
              <a:spcPct val="90000"/>
            </a:lnSpc>
            <a:spcBef>
              <a:spcPct val="0"/>
            </a:spcBef>
            <a:spcAft>
              <a:spcPct val="35000"/>
            </a:spcAft>
            <a:buNone/>
          </a:pPr>
          <a14:m xmlns:a14="http://schemas.microsoft.com/office/drawing/2010/main">
            <m:oMathPara xmlns:m="http://schemas.openxmlformats.org/officeDocument/2006/math">
              <m:oMathParaPr>
                <m:jc m:val="centerGroup"/>
              </m:oMathParaPr>
              <m:oMath xmlns:m="http://schemas.openxmlformats.org/officeDocument/2006/math">
                <m:r>
                  <a:rPr lang="en-US" sz="3200" b="0" i="1" kern="1200" smtClean="0">
                    <a:solidFill>
                      <a:schemeClr val="tx1"/>
                    </a:solidFill>
                    <a:latin typeface="Cambria Math" panose="02040503050406030204" pitchFamily="18" charset="0"/>
                  </a:rPr>
                  <m:t>𝑐</m:t>
                </m:r>
                <m:d>
                  <m:dPr>
                    <m:ctrlPr>
                      <a:rPr lang="en-US" sz="3200" b="0" i="1" kern="1200" smtClean="0">
                        <a:solidFill>
                          <a:schemeClr val="tx1"/>
                        </a:solidFill>
                        <a:latin typeface="Cambria Math" panose="02040503050406030204" pitchFamily="18" charset="0"/>
                      </a:rPr>
                    </m:ctrlPr>
                  </m:dPr>
                  <m:e>
                    <m:r>
                      <a:rPr lang="en-US" sz="3200" b="0" i="1" kern="1200" smtClean="0">
                        <a:solidFill>
                          <a:schemeClr val="tx1"/>
                        </a:solidFill>
                        <a:latin typeface="Cambria Math" panose="02040503050406030204" pitchFamily="18" charset="0"/>
                      </a:rPr>
                      <m:t>𝑡</m:t>
                    </m:r>
                  </m:e>
                </m:d>
                <m:r>
                  <a:rPr lang="en-US" sz="3200" b="0" i="1" kern="1200" smtClean="0">
                    <a:solidFill>
                      <a:schemeClr val="tx1"/>
                    </a:solidFill>
                    <a:latin typeface="Cambria Math" panose="02040503050406030204" pitchFamily="18" charset="0"/>
                  </a:rPr>
                  <m:t>,</m:t>
                </m:r>
                <m:r>
                  <a:rPr lang="en-US" sz="3200" b="0" i="1" kern="1200" smtClean="0">
                    <a:solidFill>
                      <a:schemeClr val="tx1"/>
                    </a:solidFill>
                    <a:latin typeface="Cambria Math" panose="02040503050406030204" pitchFamily="18" charset="0"/>
                  </a:rPr>
                  <m:t>h</m:t>
                </m:r>
                <m:d>
                  <m:dPr>
                    <m:ctrlPr>
                      <a:rPr lang="en-US" sz="3200" b="0" i="1" kern="1200" smtClean="0">
                        <a:solidFill>
                          <a:schemeClr val="tx1"/>
                        </a:solidFill>
                        <a:latin typeface="Cambria Math" panose="02040503050406030204" pitchFamily="18" charset="0"/>
                      </a:rPr>
                    </m:ctrlPr>
                  </m:dPr>
                  <m:e>
                    <m:r>
                      <a:rPr lang="en-US" sz="3200" b="0" i="1" kern="1200" smtClean="0">
                        <a:solidFill>
                          <a:schemeClr val="tx1"/>
                        </a:solidFill>
                        <a:latin typeface="Cambria Math" panose="02040503050406030204" pitchFamily="18" charset="0"/>
                      </a:rPr>
                      <m:t>𝑡</m:t>
                    </m:r>
                  </m:e>
                </m:d>
              </m:oMath>
            </m:oMathPara>
          </a14:m>
          <a:endParaRPr lang="en-US" sz="3200" kern="1200" dirty="0">
            <a:solidFill>
              <a:schemeClr val="tx1"/>
            </a:solidFill>
          </a:endParaRPr>
        </a:p>
      </dsp:txBody>
      <dsp:txXfrm>
        <a:off x="4993969" y="0"/>
        <a:ext cx="3011989" cy="1063825"/>
      </dsp:txXfrm>
    </dsp:sp>
    <dsp:sp modelId="{BDA5942D-6F27-4CFB-9D5B-C94C44BAB259}">
      <dsp:nvSpPr>
        <dsp:cNvPr id="0" name=""/>
        <dsp:cNvSpPr/>
      </dsp:nvSpPr>
      <dsp:spPr>
        <a:xfrm>
          <a:off x="8370763" y="0"/>
          <a:ext cx="4042939" cy="1063825"/>
        </a:xfrm>
        <a:prstGeom prst="roundRect">
          <a:avLst>
            <a:gd name="adj" fmla="val 5000"/>
          </a:avLst>
        </a:prstGeom>
        <a:solidFill>
          <a:schemeClr val="accent3">
            <a:hueOff val="-1423889"/>
            <a:satOff val="14009"/>
            <a:lumOff val="-333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8580" rIns="88900" bIns="0" numCol="1" spcCol="1270" anchor="t" anchorCtr="0">
          <a:noAutofit/>
        </a:bodyPr>
        <a:lstStyle/>
        <a:p>
          <a:pPr marL="0" lvl="0" indent="0" algn="r" defTabSz="889000">
            <a:lnSpc>
              <a:spcPct val="90000"/>
            </a:lnSpc>
            <a:spcBef>
              <a:spcPct val="0"/>
            </a:spcBef>
            <a:spcAft>
              <a:spcPct val="35000"/>
            </a:spcAft>
            <a:buNone/>
          </a:pPr>
          <a:r>
            <a:rPr lang="en-US" sz="2000" kern="1200" dirty="0">
              <a:solidFill>
                <a:schemeClr val="tx1"/>
              </a:solidFill>
            </a:rPr>
            <a:t>Output Layer</a:t>
          </a:r>
        </a:p>
      </dsp:txBody>
      <dsp:txXfrm rot="16200000">
        <a:off x="8338889" y="31874"/>
        <a:ext cx="872336" cy="808587"/>
      </dsp:txXfrm>
    </dsp:sp>
    <dsp:sp modelId="{6A7100FC-4D02-49BC-BA71-975F01E911BA}">
      <dsp:nvSpPr>
        <dsp:cNvPr id="0" name=""/>
        <dsp:cNvSpPr/>
      </dsp:nvSpPr>
      <dsp:spPr>
        <a:xfrm rot="5400000">
          <a:off x="8311846" y="609016"/>
          <a:ext cx="156383" cy="606440"/>
        </a:xfrm>
        <a:prstGeom prst="flowChartExtract">
          <a:avLst/>
        </a:prstGeom>
        <a:solidFill>
          <a:schemeClr val="lt1">
            <a:hueOff val="0"/>
            <a:satOff val="0"/>
            <a:lumOff val="0"/>
            <a:alphaOff val="0"/>
          </a:schemeClr>
        </a:solidFill>
        <a:ln w="25400" cap="flat" cmpd="sng" algn="ctr">
          <a:solidFill>
            <a:schemeClr val="accent3">
              <a:hueOff val="-1423889"/>
              <a:satOff val="14009"/>
              <a:lumOff val="-3335"/>
              <a:alphaOff val="0"/>
            </a:schemeClr>
          </a:solidFill>
          <a:prstDash val="solid"/>
        </a:ln>
        <a:effectLst/>
      </dsp:spPr>
      <dsp:style>
        <a:lnRef idx="2">
          <a:scrgbClr r="0" g="0" b="0"/>
        </a:lnRef>
        <a:fillRef idx="1">
          <a:scrgbClr r="0" g="0" b="0"/>
        </a:fillRef>
        <a:effectRef idx="0">
          <a:scrgbClr r="0" g="0" b="0"/>
        </a:effectRef>
        <a:fontRef idx="minor"/>
      </dsp:style>
    </dsp:sp>
    <dsp:sp modelId="{EC11635D-C488-405C-A343-0A0F835107FF}">
      <dsp:nvSpPr>
        <dsp:cNvPr id="0" name=""/>
        <dsp:cNvSpPr/>
      </dsp:nvSpPr>
      <dsp:spPr>
        <a:xfrm>
          <a:off x="9179351" y="0"/>
          <a:ext cx="3011989" cy="1063825"/>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96012" rIns="0" bIns="0" numCol="1" spcCol="1270" anchor="t" anchorCtr="0">
          <a:noAutofit/>
        </a:bodyPr>
        <a:lstStyle/>
        <a:p>
          <a:pPr marL="0" lvl="0" indent="0" algn="l" defTabSz="1244600">
            <a:lnSpc>
              <a:spcPct val="90000"/>
            </a:lnSpc>
            <a:spcBef>
              <a:spcPct val="0"/>
            </a:spcBef>
            <a:spcAft>
              <a:spcPct val="35000"/>
            </a:spcAft>
            <a:buNone/>
          </a:pPr>
          <a14:m xmlns:a14="http://schemas.microsoft.com/office/drawing/2010/main">
            <m:oMathPara xmlns:m="http://schemas.openxmlformats.org/officeDocument/2006/math">
              <m:oMathParaPr>
                <m:jc m:val="centerGroup"/>
              </m:oMathParaPr>
              <m:oMath xmlns:m="http://schemas.openxmlformats.org/officeDocument/2006/math">
                <m:acc>
                  <m:accPr>
                    <m:chr m:val="̂"/>
                    <m:ctrlPr>
                      <a:rPr lang="en-US" sz="2800" i="1" kern="1200" smtClean="0">
                        <a:solidFill>
                          <a:schemeClr val="tx1"/>
                        </a:solidFill>
                        <a:latin typeface="Cambria Math" panose="02040503050406030204" pitchFamily="18" charset="0"/>
                      </a:rPr>
                    </m:ctrlPr>
                  </m:accPr>
                  <m:e>
                    <m:r>
                      <a:rPr lang="en-US" sz="2800" b="0" i="1" kern="1200" smtClean="0">
                        <a:solidFill>
                          <a:schemeClr val="tx1"/>
                        </a:solidFill>
                        <a:latin typeface="Cambria Math" panose="02040503050406030204" pitchFamily="18" charset="0"/>
                      </a:rPr>
                      <m:t>𝑦</m:t>
                    </m:r>
                  </m:e>
                </m:acc>
                <m:d>
                  <m:dPr>
                    <m:ctrlPr>
                      <a:rPr lang="en-US" sz="2800" b="0" i="1" kern="1200" smtClean="0">
                        <a:solidFill>
                          <a:schemeClr val="tx1"/>
                        </a:solidFill>
                        <a:latin typeface="Cambria Math" panose="02040503050406030204" pitchFamily="18" charset="0"/>
                      </a:rPr>
                    </m:ctrlPr>
                  </m:dPr>
                  <m:e>
                    <m:r>
                      <a:rPr lang="en-US" sz="2800" b="0" i="1" kern="1200" smtClean="0">
                        <a:solidFill>
                          <a:schemeClr val="tx1"/>
                        </a:solidFill>
                        <a:latin typeface="Cambria Math" panose="02040503050406030204" pitchFamily="18" charset="0"/>
                      </a:rPr>
                      <m:t>𝑡</m:t>
                    </m:r>
                  </m:e>
                </m:d>
                <m:r>
                  <a:rPr lang="en-US" sz="2800" b="0" i="1" kern="1200" smtClean="0">
                    <a:solidFill>
                      <a:schemeClr val="tx1"/>
                    </a:solidFill>
                    <a:latin typeface="Cambria Math" panose="02040503050406030204" pitchFamily="18" charset="0"/>
                  </a:rPr>
                  <m:t>=</m:t>
                </m:r>
                <m:sSub>
                  <m:sSubPr>
                    <m:ctrlPr>
                      <a:rPr lang="en-US" sz="2800" b="0" i="1" kern="1200" smtClean="0">
                        <a:solidFill>
                          <a:schemeClr val="tx1"/>
                        </a:solidFill>
                        <a:latin typeface="Cambria Math" panose="02040503050406030204" pitchFamily="18" charset="0"/>
                      </a:rPr>
                    </m:ctrlPr>
                  </m:sSubPr>
                  <m:e>
                    <m:r>
                      <a:rPr lang="en-US" sz="2800" b="0" i="1" kern="1200" smtClean="0">
                        <a:solidFill>
                          <a:schemeClr val="tx1"/>
                        </a:solidFill>
                        <a:latin typeface="Cambria Math" panose="02040503050406030204" pitchFamily="18" charset="0"/>
                      </a:rPr>
                      <m:t>𝑊</m:t>
                    </m:r>
                  </m:e>
                  <m:sub>
                    <m:r>
                      <a:rPr lang="en-US" sz="2800" b="0" i="1" kern="1200" smtClean="0">
                        <a:solidFill>
                          <a:schemeClr val="tx1"/>
                        </a:solidFill>
                        <a:latin typeface="Cambria Math" panose="02040503050406030204" pitchFamily="18" charset="0"/>
                      </a:rPr>
                      <m:t>𝑦</m:t>
                    </m:r>
                  </m:sub>
                </m:sSub>
                <m:r>
                  <a:rPr lang="en-US" sz="2800" b="0" i="1" kern="1200" smtClean="0">
                    <a:solidFill>
                      <a:schemeClr val="tx1"/>
                    </a:solidFill>
                    <a:latin typeface="Cambria Math" panose="02040503050406030204" pitchFamily="18" charset="0"/>
                  </a:rPr>
                  <m:t>h</m:t>
                </m:r>
                <m:d>
                  <m:dPr>
                    <m:ctrlPr>
                      <a:rPr lang="en-US" sz="2800" b="0" i="1" kern="1200" smtClean="0">
                        <a:solidFill>
                          <a:schemeClr val="tx1"/>
                        </a:solidFill>
                        <a:latin typeface="Cambria Math" panose="02040503050406030204" pitchFamily="18" charset="0"/>
                      </a:rPr>
                    </m:ctrlPr>
                  </m:dPr>
                  <m:e>
                    <m:r>
                      <a:rPr lang="en-US" sz="2800" b="0" i="1" kern="1200" smtClean="0">
                        <a:solidFill>
                          <a:schemeClr val="tx1"/>
                        </a:solidFill>
                        <a:latin typeface="Cambria Math" panose="02040503050406030204" pitchFamily="18" charset="0"/>
                      </a:rPr>
                      <m:t>𝑡</m:t>
                    </m:r>
                  </m:e>
                </m:d>
                <m:r>
                  <a:rPr lang="en-US" sz="2800" b="0" i="1" kern="1200" smtClean="0">
                    <a:solidFill>
                      <a:schemeClr val="tx1"/>
                    </a:solidFill>
                    <a:latin typeface="Cambria Math" panose="02040503050406030204" pitchFamily="18" charset="0"/>
                  </a:rPr>
                  <m:t>+</m:t>
                </m:r>
                <m:sSub>
                  <m:sSubPr>
                    <m:ctrlPr>
                      <a:rPr lang="en-US" sz="2800" b="0" i="1" kern="1200" smtClean="0">
                        <a:solidFill>
                          <a:schemeClr val="tx1"/>
                        </a:solidFill>
                        <a:latin typeface="Cambria Math" panose="02040503050406030204" pitchFamily="18" charset="0"/>
                      </a:rPr>
                    </m:ctrlPr>
                  </m:sSubPr>
                  <m:e>
                    <m:r>
                      <a:rPr lang="en-US" sz="2800" b="0" i="1" kern="1200" smtClean="0">
                        <a:solidFill>
                          <a:schemeClr val="tx1"/>
                        </a:solidFill>
                        <a:latin typeface="Cambria Math" panose="02040503050406030204" pitchFamily="18" charset="0"/>
                      </a:rPr>
                      <m:t>𝑏</m:t>
                    </m:r>
                  </m:e>
                  <m:sub>
                    <m:r>
                      <a:rPr lang="en-US" sz="2800" b="0" i="1" kern="1200" smtClean="0">
                        <a:solidFill>
                          <a:schemeClr val="tx1"/>
                        </a:solidFill>
                        <a:latin typeface="Cambria Math" panose="02040503050406030204" pitchFamily="18" charset="0"/>
                      </a:rPr>
                      <m:t>𝑦</m:t>
                    </m:r>
                  </m:sub>
                </m:sSub>
              </m:oMath>
            </m:oMathPara>
          </a14:m>
          <a:endParaRPr lang="en-US" sz="2800" kern="1200" dirty="0">
            <a:solidFill>
              <a:schemeClr val="tx1"/>
            </a:solidFill>
          </a:endParaRPr>
        </a:p>
      </dsp:txBody>
      <dsp:txXfrm>
        <a:off x="9179351" y="0"/>
        <a:ext cx="3011989" cy="106382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235F36-8BC7-41DE-AE87-B58A210E659F}">
      <dsp:nvSpPr>
        <dsp:cNvPr id="0" name=""/>
        <dsp:cNvSpPr/>
      </dsp:nvSpPr>
      <dsp:spPr>
        <a:xfrm>
          <a:off x="939" y="0"/>
          <a:ext cx="4042939" cy="1063825"/>
        </a:xfrm>
        <a:prstGeom prst="roundRect">
          <a:avLst>
            <a:gd name="adj" fmla="val 5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8580" rIns="88900" bIns="0" numCol="1" spcCol="1270" anchor="t" anchorCtr="0">
          <a:noAutofit/>
        </a:bodyPr>
        <a:lstStyle/>
        <a:p>
          <a:pPr marL="0" lvl="0" indent="0" algn="r" defTabSz="889000">
            <a:lnSpc>
              <a:spcPct val="90000"/>
            </a:lnSpc>
            <a:spcBef>
              <a:spcPct val="0"/>
            </a:spcBef>
            <a:spcAft>
              <a:spcPct val="35000"/>
            </a:spcAft>
            <a:buNone/>
          </a:pPr>
          <a:r>
            <a:rPr lang="en-US" sz="2000" kern="1200" dirty="0">
              <a:solidFill>
                <a:schemeClr val="tx1"/>
              </a:solidFill>
            </a:rPr>
            <a:t>Input layer</a:t>
          </a:r>
        </a:p>
      </dsp:txBody>
      <dsp:txXfrm rot="16200000">
        <a:off x="-30934" y="31874"/>
        <a:ext cx="872336" cy="808587"/>
      </dsp:txXfrm>
    </dsp:sp>
    <dsp:sp modelId="{2EFB89D4-1CEF-4767-9E4C-AFB195E746EF}">
      <dsp:nvSpPr>
        <dsp:cNvPr id="0" name=""/>
        <dsp:cNvSpPr/>
      </dsp:nvSpPr>
      <dsp:spPr>
        <a:xfrm>
          <a:off x="809527" y="0"/>
          <a:ext cx="3011989" cy="1063825"/>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96012" rIns="0" bIns="0" numCol="1" spcCol="1270" anchor="t" anchorCtr="0">
          <a:noAutofit/>
        </a:bodyPr>
        <a:lstStyle/>
        <a:p>
          <a:pPr marL="0" lvl="0" indent="0" algn="l" defTabSz="1244600">
            <a:lnSpc>
              <a:spcPct val="90000"/>
            </a:lnSpc>
            <a:spcBef>
              <a:spcPct val="0"/>
            </a:spcBef>
            <a:spcAft>
              <a:spcPct val="35000"/>
            </a:spcAft>
            <a:buNone/>
          </a:pPr>
          <a14:m xmlns:a14="http://schemas.microsoft.com/office/drawing/2010/main">
            <m:oMath xmlns:m="http://schemas.openxmlformats.org/officeDocument/2006/math">
              <m:r>
                <a:rPr lang="en-US" sz="2800" b="0" i="1" kern="1200" smtClean="0">
                  <a:solidFill>
                    <a:schemeClr val="tx1"/>
                  </a:solidFill>
                  <a:latin typeface="Cambria Math" panose="02040503050406030204" pitchFamily="18" charset="0"/>
                </a:rPr>
                <m:t>𝑥</m:t>
              </m:r>
              <m:d>
                <m:dPr>
                  <m:ctrlPr>
                    <a:rPr lang="en-US" sz="2800" b="0" i="1" kern="1200" smtClean="0">
                      <a:solidFill>
                        <a:schemeClr val="tx1"/>
                      </a:solidFill>
                      <a:latin typeface="Cambria Math" panose="02040503050406030204" pitchFamily="18" charset="0"/>
                    </a:rPr>
                  </m:ctrlPr>
                </m:dPr>
                <m:e>
                  <m:r>
                    <a:rPr lang="en-US" sz="2800" b="0" i="1" kern="1200" smtClean="0">
                      <a:solidFill>
                        <a:schemeClr val="tx1"/>
                      </a:solidFill>
                      <a:latin typeface="Cambria Math" panose="02040503050406030204" pitchFamily="18" charset="0"/>
                    </a:rPr>
                    <m:t>𝑡</m:t>
                  </m:r>
                </m:e>
              </m:d>
            </m:oMath>
          </a14:m>
          <a:r>
            <a:rPr lang="en-US" sz="2800" kern="1200" dirty="0">
              <a:solidFill>
                <a:schemeClr val="tx1"/>
              </a:solidFill>
            </a:rPr>
            <a:t>:</a:t>
          </a:r>
          <a14:m xmlns:a14="http://schemas.microsoft.com/office/drawing/2010/main">
            <m:oMath xmlns:m="http://schemas.openxmlformats.org/officeDocument/2006/math">
              <m:r>
                <a:rPr lang="en-US" sz="2800" b="0" i="1" kern="1200" smtClean="0">
                  <a:solidFill>
                    <a:schemeClr val="tx1"/>
                  </a:solidFill>
                  <a:latin typeface="Cambria Math" panose="02040503050406030204" pitchFamily="18" charset="0"/>
                </a:rPr>
                <m:t>𝑥</m:t>
              </m:r>
              <m:d>
                <m:dPr>
                  <m:ctrlPr>
                    <a:rPr lang="en-US" sz="2800" b="0" i="1" kern="1200" smtClean="0">
                      <a:solidFill>
                        <a:schemeClr val="tx1"/>
                      </a:solidFill>
                      <a:latin typeface="Cambria Math" panose="02040503050406030204" pitchFamily="18" charset="0"/>
                    </a:rPr>
                  </m:ctrlPr>
                </m:dPr>
                <m:e>
                  <m:r>
                    <a:rPr lang="en-US" sz="2800" b="0" i="1" kern="1200" smtClean="0">
                      <a:solidFill>
                        <a:schemeClr val="tx1"/>
                      </a:solidFill>
                      <a:latin typeface="Cambria Math" panose="02040503050406030204" pitchFamily="18" charset="0"/>
                    </a:rPr>
                    <m:t>𝑡</m:t>
                  </m:r>
                  <m:r>
                    <a:rPr lang="en-US" sz="2800" b="0" i="1" kern="1200" smtClean="0">
                      <a:solidFill>
                        <a:schemeClr val="tx1"/>
                      </a:solidFill>
                      <a:latin typeface="Cambria Math" panose="02040503050406030204" pitchFamily="18" charset="0"/>
                    </a:rPr>
                    <m:t>−</m:t>
                  </m:r>
                  <m:r>
                    <a:rPr lang="en-US" sz="2800" b="0" i="1" kern="1200" smtClean="0">
                      <a:solidFill>
                        <a:schemeClr val="tx1"/>
                      </a:solidFill>
                      <a:latin typeface="Cambria Math" panose="02040503050406030204" pitchFamily="18" charset="0"/>
                    </a:rPr>
                    <m:t>𝐿</m:t>
                  </m:r>
                  <m:r>
                    <a:rPr lang="en-US" sz="2800" b="0" i="1" kern="1200" smtClean="0">
                      <a:solidFill>
                        <a:schemeClr val="tx1"/>
                      </a:solidFill>
                      <a:latin typeface="Cambria Math" panose="02040503050406030204" pitchFamily="18" charset="0"/>
                    </a:rPr>
                    <m:t>+1</m:t>
                  </m:r>
                </m:e>
              </m:d>
            </m:oMath>
          </a14:m>
          <a:endParaRPr lang="en-US" sz="2800" kern="1200" dirty="0">
            <a:solidFill>
              <a:schemeClr val="tx1"/>
            </a:solidFill>
          </a:endParaRPr>
        </a:p>
      </dsp:txBody>
      <dsp:txXfrm>
        <a:off x="809527" y="0"/>
        <a:ext cx="3011989" cy="1063825"/>
      </dsp:txXfrm>
    </dsp:sp>
    <dsp:sp modelId="{2C07B91C-1E13-4C8E-AFDC-E0AC293F42AF}">
      <dsp:nvSpPr>
        <dsp:cNvPr id="0" name=""/>
        <dsp:cNvSpPr/>
      </dsp:nvSpPr>
      <dsp:spPr>
        <a:xfrm>
          <a:off x="4185381" y="0"/>
          <a:ext cx="4042939" cy="1063825"/>
        </a:xfrm>
        <a:prstGeom prst="roundRect">
          <a:avLst>
            <a:gd name="adj" fmla="val 5000"/>
          </a:avLst>
        </a:prstGeom>
        <a:solidFill>
          <a:schemeClr val="accent3">
            <a:hueOff val="-711945"/>
            <a:satOff val="7004"/>
            <a:lumOff val="-166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8580" rIns="88900" bIns="0" numCol="1" spcCol="1270" anchor="t" anchorCtr="0">
          <a:noAutofit/>
        </a:bodyPr>
        <a:lstStyle/>
        <a:p>
          <a:pPr marL="0" lvl="0" indent="0" algn="r" defTabSz="889000">
            <a:lnSpc>
              <a:spcPct val="90000"/>
            </a:lnSpc>
            <a:spcBef>
              <a:spcPct val="0"/>
            </a:spcBef>
            <a:spcAft>
              <a:spcPct val="35000"/>
            </a:spcAft>
            <a:buNone/>
          </a:pPr>
          <a:r>
            <a:rPr lang="en-US" sz="2000" kern="1200" dirty="0">
              <a:solidFill>
                <a:schemeClr val="tx1"/>
              </a:solidFill>
            </a:rPr>
            <a:t>GRU Layer</a:t>
          </a:r>
        </a:p>
      </dsp:txBody>
      <dsp:txXfrm rot="16200000">
        <a:off x="4153507" y="31874"/>
        <a:ext cx="872336" cy="808587"/>
      </dsp:txXfrm>
    </dsp:sp>
    <dsp:sp modelId="{9A34F465-27E1-43BE-BF75-8428CFB373CD}">
      <dsp:nvSpPr>
        <dsp:cNvPr id="0" name=""/>
        <dsp:cNvSpPr/>
      </dsp:nvSpPr>
      <dsp:spPr>
        <a:xfrm rot="5400000">
          <a:off x="4127404" y="609016"/>
          <a:ext cx="156383" cy="606440"/>
        </a:xfrm>
        <a:prstGeom prst="flowChartExtract">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7B52D4F-5415-44CF-B511-C7BDB91B1789}">
      <dsp:nvSpPr>
        <dsp:cNvPr id="0" name=""/>
        <dsp:cNvSpPr/>
      </dsp:nvSpPr>
      <dsp:spPr>
        <a:xfrm>
          <a:off x="4993969" y="0"/>
          <a:ext cx="3011989" cy="1063825"/>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09728" rIns="0" bIns="0" numCol="1" spcCol="1270" anchor="t" anchorCtr="0">
          <a:noAutofit/>
        </a:bodyPr>
        <a:lstStyle/>
        <a:p>
          <a:pPr marL="0" lvl="0" indent="0" algn="l" defTabSz="1422400">
            <a:lnSpc>
              <a:spcPct val="90000"/>
            </a:lnSpc>
            <a:spcBef>
              <a:spcPct val="0"/>
            </a:spcBef>
            <a:spcAft>
              <a:spcPct val="35000"/>
            </a:spcAft>
            <a:buNone/>
          </a:pPr>
          <a14:m xmlns:a14="http://schemas.microsoft.com/office/drawing/2010/main">
            <m:oMathPara xmlns:m="http://schemas.openxmlformats.org/officeDocument/2006/math">
              <m:oMathParaPr>
                <m:jc m:val="centerGroup"/>
              </m:oMathParaPr>
              <m:oMath xmlns:m="http://schemas.openxmlformats.org/officeDocument/2006/math">
                <m:r>
                  <a:rPr lang="en-US" sz="3200" b="0" i="1" kern="1200" smtClean="0">
                    <a:solidFill>
                      <a:schemeClr val="tx1"/>
                    </a:solidFill>
                    <a:latin typeface="Cambria Math" panose="02040503050406030204" pitchFamily="18" charset="0"/>
                  </a:rPr>
                  <m:t>h</m:t>
                </m:r>
                <m:d>
                  <m:dPr>
                    <m:ctrlPr>
                      <a:rPr lang="en-US" sz="3200" b="0" i="1" kern="1200" smtClean="0">
                        <a:solidFill>
                          <a:schemeClr val="tx1"/>
                        </a:solidFill>
                        <a:latin typeface="Cambria Math" panose="02040503050406030204" pitchFamily="18" charset="0"/>
                      </a:rPr>
                    </m:ctrlPr>
                  </m:dPr>
                  <m:e>
                    <m:r>
                      <a:rPr lang="en-US" sz="3200" b="0" i="1" kern="1200" smtClean="0">
                        <a:solidFill>
                          <a:schemeClr val="tx1"/>
                        </a:solidFill>
                        <a:latin typeface="Cambria Math" panose="02040503050406030204" pitchFamily="18" charset="0"/>
                      </a:rPr>
                      <m:t>𝑡</m:t>
                    </m:r>
                  </m:e>
                </m:d>
              </m:oMath>
            </m:oMathPara>
          </a14:m>
          <a:endParaRPr lang="en-US" sz="3200" kern="1200" dirty="0">
            <a:solidFill>
              <a:schemeClr val="tx1"/>
            </a:solidFill>
          </a:endParaRPr>
        </a:p>
      </dsp:txBody>
      <dsp:txXfrm>
        <a:off x="4993969" y="0"/>
        <a:ext cx="3011989" cy="1063825"/>
      </dsp:txXfrm>
    </dsp:sp>
    <dsp:sp modelId="{BDA5942D-6F27-4CFB-9D5B-C94C44BAB259}">
      <dsp:nvSpPr>
        <dsp:cNvPr id="0" name=""/>
        <dsp:cNvSpPr/>
      </dsp:nvSpPr>
      <dsp:spPr>
        <a:xfrm>
          <a:off x="8369824" y="0"/>
          <a:ext cx="4042939" cy="1063825"/>
        </a:xfrm>
        <a:prstGeom prst="roundRect">
          <a:avLst>
            <a:gd name="adj" fmla="val 5000"/>
          </a:avLst>
        </a:prstGeom>
        <a:solidFill>
          <a:schemeClr val="accent3">
            <a:hueOff val="-1423889"/>
            <a:satOff val="14009"/>
            <a:lumOff val="-333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8580" rIns="88900" bIns="0" numCol="1" spcCol="1270" anchor="t" anchorCtr="0">
          <a:noAutofit/>
        </a:bodyPr>
        <a:lstStyle/>
        <a:p>
          <a:pPr marL="0" lvl="0" indent="0" algn="r" defTabSz="889000">
            <a:lnSpc>
              <a:spcPct val="90000"/>
            </a:lnSpc>
            <a:spcBef>
              <a:spcPct val="0"/>
            </a:spcBef>
            <a:spcAft>
              <a:spcPct val="35000"/>
            </a:spcAft>
            <a:buNone/>
          </a:pPr>
          <a:r>
            <a:rPr lang="en-US" sz="2000" kern="1200" dirty="0">
              <a:solidFill>
                <a:schemeClr val="tx1"/>
              </a:solidFill>
            </a:rPr>
            <a:t>Output Layer</a:t>
          </a:r>
        </a:p>
      </dsp:txBody>
      <dsp:txXfrm rot="16200000">
        <a:off x="8337949" y="31874"/>
        <a:ext cx="872336" cy="808587"/>
      </dsp:txXfrm>
    </dsp:sp>
    <dsp:sp modelId="{6A7100FC-4D02-49BC-BA71-975F01E911BA}">
      <dsp:nvSpPr>
        <dsp:cNvPr id="0" name=""/>
        <dsp:cNvSpPr/>
      </dsp:nvSpPr>
      <dsp:spPr>
        <a:xfrm rot="5400000">
          <a:off x="8311846" y="609016"/>
          <a:ext cx="156383" cy="606440"/>
        </a:xfrm>
        <a:prstGeom prst="flowChartExtract">
          <a:avLst/>
        </a:prstGeom>
        <a:solidFill>
          <a:schemeClr val="lt1">
            <a:hueOff val="0"/>
            <a:satOff val="0"/>
            <a:lumOff val="0"/>
            <a:alphaOff val="0"/>
          </a:schemeClr>
        </a:solidFill>
        <a:ln w="25400" cap="flat" cmpd="sng" algn="ctr">
          <a:solidFill>
            <a:schemeClr val="accent3">
              <a:hueOff val="-1423889"/>
              <a:satOff val="14009"/>
              <a:lumOff val="-3335"/>
              <a:alphaOff val="0"/>
            </a:schemeClr>
          </a:solidFill>
          <a:prstDash val="solid"/>
        </a:ln>
        <a:effectLst/>
      </dsp:spPr>
      <dsp:style>
        <a:lnRef idx="2">
          <a:scrgbClr r="0" g="0" b="0"/>
        </a:lnRef>
        <a:fillRef idx="1">
          <a:scrgbClr r="0" g="0" b="0"/>
        </a:fillRef>
        <a:effectRef idx="0">
          <a:scrgbClr r="0" g="0" b="0"/>
        </a:effectRef>
        <a:fontRef idx="minor"/>
      </dsp:style>
    </dsp:sp>
    <dsp:sp modelId="{EC11635D-C488-405C-A343-0A0F835107FF}">
      <dsp:nvSpPr>
        <dsp:cNvPr id="0" name=""/>
        <dsp:cNvSpPr/>
      </dsp:nvSpPr>
      <dsp:spPr>
        <a:xfrm>
          <a:off x="9178411" y="0"/>
          <a:ext cx="3011989" cy="1063825"/>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96012" rIns="0" bIns="0" numCol="1" spcCol="1270" anchor="t" anchorCtr="0">
          <a:noAutofit/>
        </a:bodyPr>
        <a:lstStyle/>
        <a:p>
          <a:pPr marL="0" lvl="0" indent="0" algn="l" defTabSz="1244600">
            <a:lnSpc>
              <a:spcPct val="90000"/>
            </a:lnSpc>
            <a:spcBef>
              <a:spcPct val="0"/>
            </a:spcBef>
            <a:spcAft>
              <a:spcPct val="35000"/>
            </a:spcAft>
            <a:buNone/>
          </a:pPr>
          <a14:m xmlns:a14="http://schemas.microsoft.com/office/drawing/2010/main">
            <m:oMathPara xmlns:m="http://schemas.openxmlformats.org/officeDocument/2006/math">
              <m:oMathParaPr>
                <m:jc m:val="centerGroup"/>
              </m:oMathParaPr>
              <m:oMath xmlns:m="http://schemas.openxmlformats.org/officeDocument/2006/math">
                <m:acc>
                  <m:accPr>
                    <m:chr m:val="̂"/>
                    <m:ctrlPr>
                      <a:rPr lang="en-US" sz="2800" i="1" kern="1200" smtClean="0">
                        <a:solidFill>
                          <a:schemeClr val="tx1"/>
                        </a:solidFill>
                        <a:latin typeface="Cambria Math" panose="02040503050406030204" pitchFamily="18" charset="0"/>
                      </a:rPr>
                    </m:ctrlPr>
                  </m:accPr>
                  <m:e>
                    <m:r>
                      <a:rPr lang="en-US" sz="2800" b="0" i="1" kern="1200" smtClean="0">
                        <a:solidFill>
                          <a:schemeClr val="tx1"/>
                        </a:solidFill>
                        <a:latin typeface="Cambria Math" panose="02040503050406030204" pitchFamily="18" charset="0"/>
                      </a:rPr>
                      <m:t>𝑦</m:t>
                    </m:r>
                  </m:e>
                </m:acc>
                <m:d>
                  <m:dPr>
                    <m:ctrlPr>
                      <a:rPr lang="en-US" sz="2800" b="0" i="1" kern="1200" smtClean="0">
                        <a:solidFill>
                          <a:schemeClr val="tx1"/>
                        </a:solidFill>
                        <a:latin typeface="Cambria Math" panose="02040503050406030204" pitchFamily="18" charset="0"/>
                      </a:rPr>
                    </m:ctrlPr>
                  </m:dPr>
                  <m:e>
                    <m:r>
                      <a:rPr lang="en-US" sz="2800" b="0" i="1" kern="1200" smtClean="0">
                        <a:solidFill>
                          <a:schemeClr val="tx1"/>
                        </a:solidFill>
                        <a:latin typeface="Cambria Math" panose="02040503050406030204" pitchFamily="18" charset="0"/>
                      </a:rPr>
                      <m:t>𝑡</m:t>
                    </m:r>
                  </m:e>
                </m:d>
                <m:r>
                  <a:rPr lang="en-US" sz="2800" b="0" i="1" kern="1200" smtClean="0">
                    <a:solidFill>
                      <a:schemeClr val="tx1"/>
                    </a:solidFill>
                    <a:latin typeface="Cambria Math" panose="02040503050406030204" pitchFamily="18" charset="0"/>
                  </a:rPr>
                  <m:t>=</m:t>
                </m:r>
                <m:sSub>
                  <m:sSubPr>
                    <m:ctrlPr>
                      <a:rPr lang="en-US" sz="2800" b="0" i="1" kern="1200" smtClean="0">
                        <a:solidFill>
                          <a:schemeClr val="tx1"/>
                        </a:solidFill>
                        <a:latin typeface="Cambria Math" panose="02040503050406030204" pitchFamily="18" charset="0"/>
                      </a:rPr>
                    </m:ctrlPr>
                  </m:sSubPr>
                  <m:e>
                    <m:r>
                      <a:rPr lang="en-US" sz="2800" b="0" i="1" kern="1200" smtClean="0">
                        <a:solidFill>
                          <a:schemeClr val="tx1"/>
                        </a:solidFill>
                        <a:latin typeface="Cambria Math" panose="02040503050406030204" pitchFamily="18" charset="0"/>
                      </a:rPr>
                      <m:t>𝑊</m:t>
                    </m:r>
                  </m:e>
                  <m:sub>
                    <m:r>
                      <a:rPr lang="en-US" sz="2800" b="0" i="1" kern="1200" smtClean="0">
                        <a:solidFill>
                          <a:schemeClr val="tx1"/>
                        </a:solidFill>
                        <a:latin typeface="Cambria Math" panose="02040503050406030204" pitchFamily="18" charset="0"/>
                      </a:rPr>
                      <m:t>𝑦</m:t>
                    </m:r>
                  </m:sub>
                </m:sSub>
                <m:r>
                  <a:rPr lang="en-US" sz="2800" b="0" i="1" kern="1200" smtClean="0">
                    <a:solidFill>
                      <a:schemeClr val="tx1"/>
                    </a:solidFill>
                    <a:latin typeface="Cambria Math" panose="02040503050406030204" pitchFamily="18" charset="0"/>
                  </a:rPr>
                  <m:t>h</m:t>
                </m:r>
                <m:d>
                  <m:dPr>
                    <m:ctrlPr>
                      <a:rPr lang="en-US" sz="2800" b="0" i="1" kern="1200" smtClean="0">
                        <a:solidFill>
                          <a:schemeClr val="tx1"/>
                        </a:solidFill>
                        <a:latin typeface="Cambria Math" panose="02040503050406030204" pitchFamily="18" charset="0"/>
                      </a:rPr>
                    </m:ctrlPr>
                  </m:dPr>
                  <m:e>
                    <m:r>
                      <a:rPr lang="en-US" sz="2800" b="0" i="1" kern="1200" smtClean="0">
                        <a:solidFill>
                          <a:schemeClr val="tx1"/>
                        </a:solidFill>
                        <a:latin typeface="Cambria Math" panose="02040503050406030204" pitchFamily="18" charset="0"/>
                      </a:rPr>
                      <m:t>𝑡</m:t>
                    </m:r>
                  </m:e>
                </m:d>
                <m:r>
                  <a:rPr lang="en-US" sz="2800" b="0" i="1" kern="1200" smtClean="0">
                    <a:solidFill>
                      <a:schemeClr val="tx1"/>
                    </a:solidFill>
                    <a:latin typeface="Cambria Math" panose="02040503050406030204" pitchFamily="18" charset="0"/>
                  </a:rPr>
                  <m:t>+</m:t>
                </m:r>
                <m:sSub>
                  <m:sSubPr>
                    <m:ctrlPr>
                      <a:rPr lang="en-US" sz="2800" b="0" i="1" kern="1200" smtClean="0">
                        <a:solidFill>
                          <a:schemeClr val="tx1"/>
                        </a:solidFill>
                        <a:latin typeface="Cambria Math" panose="02040503050406030204" pitchFamily="18" charset="0"/>
                      </a:rPr>
                    </m:ctrlPr>
                  </m:sSubPr>
                  <m:e>
                    <m:r>
                      <a:rPr lang="en-US" sz="2800" b="0" i="1" kern="1200" smtClean="0">
                        <a:solidFill>
                          <a:schemeClr val="tx1"/>
                        </a:solidFill>
                        <a:latin typeface="Cambria Math" panose="02040503050406030204" pitchFamily="18" charset="0"/>
                      </a:rPr>
                      <m:t>𝑏</m:t>
                    </m:r>
                  </m:e>
                  <m:sub>
                    <m:r>
                      <a:rPr lang="en-US" sz="2800" b="0" i="1" kern="1200" smtClean="0">
                        <a:solidFill>
                          <a:schemeClr val="tx1"/>
                        </a:solidFill>
                        <a:latin typeface="Cambria Math" panose="02040503050406030204" pitchFamily="18" charset="0"/>
                      </a:rPr>
                      <m:t>𝑦</m:t>
                    </m:r>
                  </m:sub>
                </m:sSub>
              </m:oMath>
            </m:oMathPara>
          </a14:m>
          <a:endParaRPr lang="en-US" sz="2800" kern="1200" dirty="0">
            <a:solidFill>
              <a:schemeClr val="tx1"/>
            </a:solidFill>
          </a:endParaRPr>
        </a:p>
      </dsp:txBody>
      <dsp:txXfrm>
        <a:off x="9178411" y="0"/>
        <a:ext cx="3011989" cy="1063825"/>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50.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12" name="Shape 612"/>
          <p:cNvSpPr>
            <a:spLocks noGrp="1" noRot="1" noChangeAspect="1"/>
          </p:cNvSpPr>
          <p:nvPr>
            <p:ph type="sldImg"/>
          </p:nvPr>
        </p:nvSpPr>
        <p:spPr>
          <a:xfrm>
            <a:off x="1143000" y="685800"/>
            <a:ext cx="4572000" cy="3429000"/>
          </a:xfrm>
          <a:prstGeom prst="rect">
            <a:avLst/>
          </a:prstGeom>
        </p:spPr>
        <p:txBody>
          <a:bodyPr/>
          <a:lstStyle/>
          <a:p>
            <a:endParaRPr/>
          </a:p>
        </p:txBody>
      </p:sp>
      <p:sp>
        <p:nvSpPr>
          <p:cNvPr id="613" name="Shape 61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000" i="1" dirty="0"/>
              <a:t>The LSTM network processes a sequence of motor measurements x(t) with sequence length of L and maintains internal hidden and cell states (h(t),c(t)) that capture the temporal dynamics of the system.</a:t>
            </a:r>
          </a:p>
          <a:p>
            <a:endParaRPr lang="en-US" dirty="0"/>
          </a:p>
        </p:txBody>
      </p:sp>
    </p:spTree>
    <p:extLst>
      <p:ext uri="{BB962C8B-B14F-4D97-AF65-F5344CB8AC3E}">
        <p14:creationId xmlns:p14="http://schemas.microsoft.com/office/powerpoint/2010/main" val="27640273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000" i="1" dirty="0"/>
              <a:t>The update gate z(t) interpolates between retaining the previous hidden state and adopting the new candidate state. The reset gate r(t) controls how much past information is used to compute the candidate state.</a:t>
            </a:r>
          </a:p>
          <a:p>
            <a:pPr marL="0" marR="0" lvl="0" indent="0" defTabSz="457200" eaLnBrk="1" fontAlgn="auto" latinLnBrk="0" hangingPunct="1">
              <a:lnSpc>
                <a:spcPct val="117999"/>
              </a:lnSpc>
              <a:spcBef>
                <a:spcPts val="0"/>
              </a:spcBef>
              <a:spcAft>
                <a:spcPts val="0"/>
              </a:spcAft>
              <a:buClrTx/>
              <a:buSzTx/>
              <a:buFontTx/>
              <a:buNone/>
              <a:tabLst/>
              <a:defRPr/>
            </a:pPr>
            <a:r>
              <a:rPr lang="en-US" sz="2000" i="1" dirty="0"/>
              <a:t>The recurrent hidden and cell states are initialized to zero at the beginning of every sequence, allowing the network to learn temporal dependencies within each window while preventing information leakage across different training samples.</a:t>
            </a:r>
          </a:p>
          <a:p>
            <a:endParaRPr lang="en-US" dirty="0"/>
          </a:p>
        </p:txBody>
      </p:sp>
    </p:spTree>
    <p:extLst>
      <p:ext uri="{BB962C8B-B14F-4D97-AF65-F5344CB8AC3E}">
        <p14:creationId xmlns:p14="http://schemas.microsoft.com/office/powerpoint/2010/main" val="5126835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pplied Artificial Intelligence">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7F429CA-C8A6-F850-C039-F94C446FFD0E}"/>
              </a:ext>
            </a:extLst>
          </p:cNvPr>
          <p:cNvSpPr/>
          <p:nvPr userDrawn="1"/>
        </p:nvSpPr>
        <p:spPr>
          <a:xfrm>
            <a:off x="0" y="0"/>
            <a:ext cx="24384000" cy="9061938"/>
          </a:xfrm>
          <a:prstGeom prst="rect">
            <a:avLst/>
          </a:prstGeom>
          <a:solidFill>
            <a:srgbClr val="E78D00"/>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6" name="Picture 5">
            <a:extLst>
              <a:ext uri="{FF2B5EF4-FFF2-40B4-BE49-F238E27FC236}">
                <a16:creationId xmlns:a16="http://schemas.microsoft.com/office/drawing/2014/main" id="{DC88A83D-C345-E0FD-7A4E-1717B953E7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8"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GRAVIDIENT. Unique Design Concept">
            <a:extLst>
              <a:ext uri="{FF2B5EF4-FFF2-40B4-BE49-F238E27FC236}">
                <a16:creationId xmlns:a16="http://schemas.microsoft.com/office/drawing/2014/main" id="{14F65F1F-5EB4-AAFE-8F1A-C229657193EB}"/>
              </a:ext>
            </a:extLst>
          </p:cNvPr>
          <p:cNvSpPr txBox="1"/>
          <p:nvPr userDrawn="1"/>
        </p:nvSpPr>
        <p:spPr>
          <a:xfrm>
            <a:off x="11978640" y="457200"/>
            <a:ext cx="11986260"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Black" panose="02000000000000000000" pitchFamily="2" charset="0"/>
                <a:cs typeface="Arial" panose="020B0604020202020204" pitchFamily="34" charset="0"/>
              </a:rPr>
              <a:t>APPLIED ARTIFICIAL INTELLIGENCE</a:t>
            </a:r>
            <a:endParaRPr lang="en-US" sz="4200" b="1" i="0" spc="200" baseline="0" dirty="0">
              <a:solidFill>
                <a:schemeClr val="bg1"/>
              </a:solidFill>
              <a:latin typeface="Arial" panose="020B0604020202020204" pitchFamily="34" charset="0"/>
              <a:ea typeface="Roboto Black"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792766489"/>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Modular Open Systems Approach">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05BAF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5130873" y="457200"/>
            <a:ext cx="8834027"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05BAFD"/>
                </a:solidFill>
                <a:latin typeface="Arial" panose="020B0604020202020204" pitchFamily="34" charset="0"/>
                <a:ea typeface="Roboto" panose="02000000000000000000" pitchFamily="2" charset="0"/>
                <a:cs typeface="Arial" panose="020B0604020202020204" pitchFamily="34" charset="0"/>
              </a:rPr>
              <a:t>MODULAR OPEN </a:t>
            </a:r>
            <a:br>
              <a:rPr lang="en-US" sz="4200" b="1" i="0" spc="200" baseline="0" dirty="0">
                <a:solidFill>
                  <a:srgbClr val="05BAFD"/>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rgbClr val="05BAFD"/>
                </a:solidFill>
                <a:latin typeface="Arial" panose="020B0604020202020204" pitchFamily="34" charset="0"/>
                <a:ea typeface="Roboto" panose="02000000000000000000" pitchFamily="2" charset="0"/>
                <a:cs typeface="Arial" panose="020B0604020202020204" pitchFamily="34" charset="0"/>
              </a:rPr>
              <a:t>SYSTEMS APPROACH</a:t>
            </a:r>
            <a:endParaRPr lang="en-US" sz="4200" b="1" i="0" spc="200" baseline="0" dirty="0">
              <a:solidFill>
                <a:srgbClr val="05BAFD"/>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 y="11815021"/>
            <a:ext cx="24383960" cy="1900977"/>
          </a:xfrm>
          <a:prstGeom prst="rect">
            <a:avLst/>
          </a:prstGeom>
        </p:spPr>
      </p:pic>
      <p:sp>
        <p:nvSpPr>
          <p:cNvPr id="5" name="Text Placeholder 19">
            <a:extLst>
              <a:ext uri="{FF2B5EF4-FFF2-40B4-BE49-F238E27FC236}">
                <a16:creationId xmlns:a16="http://schemas.microsoft.com/office/drawing/2014/main" id="{B6941ECB-4D66-10B0-861E-74C8F68BBE44}"/>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6">
            <a:extLst>
              <a:ext uri="{FF2B5EF4-FFF2-40B4-BE49-F238E27FC236}">
                <a16:creationId xmlns:a16="http://schemas.microsoft.com/office/drawing/2014/main" id="{DECEB30D-B1FF-DDB3-AE95-8BC25EB262A8}"/>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41150734"/>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1E98E0-E381-1F5B-620B-ADDEC483FA9F}"/>
              </a:ext>
            </a:extLst>
          </p:cNvPr>
          <p:cNvSpPr/>
          <p:nvPr userDrawn="1"/>
        </p:nvSpPr>
        <p:spPr>
          <a:xfrm>
            <a:off x="0" y="0"/>
            <a:ext cx="24384000" cy="9061938"/>
          </a:xfrm>
          <a:prstGeom prst="rect">
            <a:avLst/>
          </a:prstGeom>
          <a:solidFill>
            <a:srgbClr val="AD2B2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0FBAE1DA-4408-6C9D-D30A-03CC81863A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8"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GRAVIDIENT. Unique Design Concept">
            <a:extLst>
              <a:ext uri="{FF2B5EF4-FFF2-40B4-BE49-F238E27FC236}">
                <a16:creationId xmlns:a16="http://schemas.microsoft.com/office/drawing/2014/main" id="{5E4DE708-A109-0E54-DA3E-E1DFFE972D1A}"/>
              </a:ext>
            </a:extLst>
          </p:cNvPr>
          <p:cNvSpPr txBox="1"/>
          <p:nvPr userDrawn="1"/>
        </p:nvSpPr>
        <p:spPr>
          <a:xfrm>
            <a:off x="11260791" y="457200"/>
            <a:ext cx="12702643"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DIGITAL ENGINEERING </a:t>
            </a:r>
            <a:b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 SYSTEMS ENGINEERING</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2925398143"/>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gital Engineering / Systems Engineering">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4268"/>
            <a:ext cx="24384000" cy="449705"/>
          </a:xfrm>
          <a:prstGeom prst="rect">
            <a:avLst/>
          </a:prstGeom>
          <a:solidFill>
            <a:srgbClr val="AD2B2B"/>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1260791" y="457200"/>
            <a:ext cx="12702643"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AD2B2B"/>
                </a:solidFill>
                <a:latin typeface="Arial" panose="020B0604020202020204" pitchFamily="34" charset="0"/>
                <a:ea typeface="Roboto" panose="02000000000000000000" pitchFamily="2" charset="0"/>
                <a:cs typeface="Arial" panose="020B0604020202020204" pitchFamily="34" charset="0"/>
              </a:rPr>
              <a:t>DIGITAL ENGINEERING </a:t>
            </a:r>
            <a:br>
              <a:rPr lang="en-US" sz="4200" b="1" i="0" spc="200" baseline="0" dirty="0">
                <a:solidFill>
                  <a:srgbClr val="AD2B2B"/>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rgbClr val="AD2B2B"/>
                </a:solidFill>
                <a:latin typeface="Arial" panose="020B0604020202020204" pitchFamily="34" charset="0"/>
                <a:ea typeface="Roboto" panose="02000000000000000000" pitchFamily="2" charset="0"/>
                <a:cs typeface="Arial" panose="020B0604020202020204" pitchFamily="34" charset="0"/>
              </a:rPr>
              <a:t>/ SYSTEMS ENGINEERING</a:t>
            </a:r>
            <a:endParaRPr lang="en-US" sz="4200" b="1" i="0" spc="200" baseline="0" dirty="0">
              <a:solidFill>
                <a:srgbClr val="AD2B2B"/>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3" y="11815021"/>
            <a:ext cx="24383960" cy="1900977"/>
          </a:xfrm>
          <a:prstGeom prst="rect">
            <a:avLst/>
          </a:prstGeom>
        </p:spPr>
      </p:pic>
      <p:sp>
        <p:nvSpPr>
          <p:cNvPr id="6" name="Text Placeholder 19">
            <a:extLst>
              <a:ext uri="{FF2B5EF4-FFF2-40B4-BE49-F238E27FC236}">
                <a16:creationId xmlns:a16="http://schemas.microsoft.com/office/drawing/2014/main" id="{EC3CDF50-CCF9-37DA-D180-3CF46A90F96A}"/>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E9DD6B23-DC1B-27B3-6A9F-65354F74BF7D}"/>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41984601"/>
      </p:ext>
    </p:extLst>
  </p:cSld>
  <p:clrMapOvr>
    <a:masterClrMapping/>
  </p:clrMapOvr>
  <p:transition spd="med"/>
  <p:extLst>
    <p:ext uri="{DCECCB84-F9BA-43D5-87BE-67443E8EF086}">
      <p15:sldGuideLst xmlns:p15="http://schemas.microsoft.com/office/powerpoint/2012/main">
        <p15:guide id="1" pos="124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495AA7B-B024-45EB-7C52-4FA6B4EEF6E8}"/>
              </a:ext>
            </a:extLst>
          </p:cNvPr>
          <p:cNvSpPr/>
          <p:nvPr userDrawn="1"/>
        </p:nvSpPr>
        <p:spPr>
          <a:xfrm>
            <a:off x="0" y="0"/>
            <a:ext cx="24384000" cy="9061938"/>
          </a:xfrm>
          <a:prstGeom prst="rect">
            <a:avLst/>
          </a:prstGeom>
          <a:solidFill>
            <a:srgbClr val="703FA0"/>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32EF4AAB-0803-BC35-07F2-EBF42A93138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
            <a:ext cx="24383998"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GRAVIDIENT. Unique Design Concept">
            <a:extLst>
              <a:ext uri="{FF2B5EF4-FFF2-40B4-BE49-F238E27FC236}">
                <a16:creationId xmlns:a16="http://schemas.microsoft.com/office/drawing/2014/main" id="{429B97DB-C9DA-9168-2AF2-6713765492E7}"/>
              </a:ext>
            </a:extLst>
          </p:cNvPr>
          <p:cNvSpPr txBox="1"/>
          <p:nvPr userDrawn="1"/>
        </p:nvSpPr>
        <p:spPr>
          <a:xfrm>
            <a:off x="9946341" y="457200"/>
            <a:ext cx="14003904"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AUTONOMY &amp; ROBOTICS</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373850691"/>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AAR">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703F9F"/>
          </a:solidFill>
          <a:ln w="12700" cap="flat">
            <a:solidFill>
              <a:schemeClr val="accent1"/>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9946341" y="457200"/>
            <a:ext cx="14003904"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703F9F"/>
                </a:solidFill>
                <a:latin typeface="Arial" panose="020B0604020202020204" pitchFamily="34" charset="0"/>
                <a:ea typeface="Roboto" panose="02000000000000000000" pitchFamily="2" charset="0"/>
                <a:cs typeface="Arial" panose="020B0604020202020204" pitchFamily="34" charset="0"/>
              </a:rPr>
              <a:t>AUTONOMY &amp; ROBOTICS</a:t>
            </a:r>
            <a:endParaRPr lang="en-US" sz="4200" b="1" i="0" spc="200" baseline="0" dirty="0">
              <a:solidFill>
                <a:srgbClr val="703F9F"/>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5" name="Text Placeholder 19">
            <a:extLst>
              <a:ext uri="{FF2B5EF4-FFF2-40B4-BE49-F238E27FC236}">
                <a16:creationId xmlns:a16="http://schemas.microsoft.com/office/drawing/2014/main" id="{39ACA48D-9B51-21B0-E698-48F935FE8AEF}"/>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6">
            <a:extLst>
              <a:ext uri="{FF2B5EF4-FFF2-40B4-BE49-F238E27FC236}">
                <a16:creationId xmlns:a16="http://schemas.microsoft.com/office/drawing/2014/main" id="{F00EA06A-4471-C4BF-5DA3-E893EBE8873E}"/>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95347934"/>
      </p:ext>
    </p:extLst>
  </p:cSld>
  <p:clrMapOvr>
    <a:masterClrMapping/>
  </p:clrMapOvr>
  <p:transition spd="med"/>
  <p:extLst>
    <p:ext uri="{DCECCB84-F9BA-43D5-87BE-67443E8EF086}">
      <p15:sldGuideLst xmlns:p15="http://schemas.microsoft.com/office/powerpoint/2012/main">
        <p15:guide id="1" pos="124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54087BB-CC68-B2C6-F9AF-08EE38D35128}"/>
              </a:ext>
            </a:extLst>
          </p:cNvPr>
          <p:cNvSpPr/>
          <p:nvPr userDrawn="1"/>
        </p:nvSpPr>
        <p:spPr>
          <a:xfrm>
            <a:off x="0" y="0"/>
            <a:ext cx="24384000" cy="9061938"/>
          </a:xfrm>
          <a:prstGeom prst="rect">
            <a:avLst/>
          </a:prstGeom>
          <a:solidFill>
            <a:srgbClr val="4866B7"/>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FB2F1750-13EC-9FC8-E678-87A1751EB3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8"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GRAVIDIENT. Unique Design Concept">
            <a:extLst>
              <a:ext uri="{FF2B5EF4-FFF2-40B4-BE49-F238E27FC236}">
                <a16:creationId xmlns:a16="http://schemas.microsoft.com/office/drawing/2014/main" id="{3CD876A4-65FA-8CA5-F196-CC2E1A32B1F7}"/>
              </a:ext>
            </a:extLst>
          </p:cNvPr>
          <p:cNvSpPr txBox="1"/>
          <p:nvPr userDrawn="1"/>
        </p:nvSpPr>
        <p:spPr>
          <a:xfrm>
            <a:off x="17147242" y="457200"/>
            <a:ext cx="6808722"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POWER &amp; MOBILITY</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03224017"/>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Power &amp; Mobility">
    <p:bg>
      <p:bgPr>
        <a:gradFill flip="none" rotWithShape="1">
          <a:gsLst>
            <a:gs pos="200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2D4682"/>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7147242" y="457200"/>
            <a:ext cx="6808722"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4867B7"/>
                </a:solidFill>
                <a:latin typeface="Arial" panose="020B0604020202020204" pitchFamily="34" charset="0"/>
                <a:ea typeface="Roboto" panose="02000000000000000000" pitchFamily="2" charset="0"/>
                <a:cs typeface="Arial" panose="020B0604020202020204" pitchFamily="34" charset="0"/>
              </a:rPr>
              <a:t>POWER &amp; MOBILITY </a:t>
            </a:r>
            <a:endParaRPr lang="en-US" sz="4200" b="1" i="0" spc="200" baseline="0" dirty="0">
              <a:solidFill>
                <a:srgbClr val="4867B7"/>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5" name="Text Placeholder 19">
            <a:extLst>
              <a:ext uri="{FF2B5EF4-FFF2-40B4-BE49-F238E27FC236}">
                <a16:creationId xmlns:a16="http://schemas.microsoft.com/office/drawing/2014/main" id="{BEF8C8C5-048F-F599-DC11-22FC705AAA4D}"/>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6">
            <a:extLst>
              <a:ext uri="{FF2B5EF4-FFF2-40B4-BE49-F238E27FC236}">
                <a16:creationId xmlns:a16="http://schemas.microsoft.com/office/drawing/2014/main" id="{1AA9B597-F2B4-4519-5FB1-A4342243F67B}"/>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18816401"/>
      </p:ext>
    </p:extLst>
  </p:cSld>
  <p:clrMapOvr>
    <a:masterClrMapping/>
  </p:clrMapOvr>
  <p:transition spd="med"/>
  <p:extLst>
    <p:ext uri="{DCECCB84-F9BA-43D5-87BE-67443E8EF086}">
      <p15:sldGuideLst xmlns:p15="http://schemas.microsoft.com/office/powerpoint/2012/main">
        <p15:guide id="1" pos="124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pplied Artificial Intelligence B">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E78D00"/>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2832080" y="457200"/>
            <a:ext cx="11132820"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E78D00"/>
                </a:solidFill>
                <a:latin typeface="Arial" panose="020B0604020202020204" pitchFamily="34" charset="0"/>
                <a:ea typeface="Roboto Black" panose="02000000000000000000" pitchFamily="2" charset="0"/>
                <a:cs typeface="Arial" panose="020B0604020202020204" pitchFamily="34" charset="0"/>
              </a:rPr>
              <a:t>APPLIED ARTIFICIAL INTELLIGENCE</a:t>
            </a:r>
            <a:endParaRPr lang="en-US" sz="4200" b="1" i="0" spc="200" baseline="0" dirty="0">
              <a:solidFill>
                <a:srgbClr val="E78D00"/>
              </a:solidFill>
              <a:latin typeface="Arial" panose="020B0604020202020204" pitchFamily="34" charset="0"/>
              <a:ea typeface="Roboto Black"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0" y="11815021"/>
            <a:ext cx="24383960" cy="1900977"/>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419100" y="1519092"/>
            <a:ext cx="21156613" cy="10965254"/>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419100" y="238931"/>
            <a:ext cx="14689602" cy="1280160"/>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p:txBody>
      </p:sp>
    </p:spTree>
    <p:extLst>
      <p:ext uri="{BB962C8B-B14F-4D97-AF65-F5344CB8AC3E}">
        <p14:creationId xmlns:p14="http://schemas.microsoft.com/office/powerpoint/2010/main" val="1337078162"/>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ybersecurity">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7F429CA-C8A6-F850-C039-F94C446FFD0E}"/>
              </a:ext>
            </a:extLst>
          </p:cNvPr>
          <p:cNvSpPr/>
          <p:nvPr userDrawn="1"/>
        </p:nvSpPr>
        <p:spPr>
          <a:xfrm>
            <a:off x="0" y="0"/>
            <a:ext cx="24384000" cy="9061938"/>
          </a:xfrm>
          <a:prstGeom prst="rect">
            <a:avLst/>
          </a:prstGeom>
          <a:solidFill>
            <a:srgbClr val="076C18"/>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6" name="Picture 5">
            <a:extLst>
              <a:ext uri="{FF2B5EF4-FFF2-40B4-BE49-F238E27FC236}">
                <a16:creationId xmlns:a16="http://schemas.microsoft.com/office/drawing/2014/main" id="{DC88A83D-C345-E0FD-7A4E-1717B953E7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8"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GRAVIDIENT. Unique Design Concept">
            <a:extLst>
              <a:ext uri="{FF2B5EF4-FFF2-40B4-BE49-F238E27FC236}">
                <a16:creationId xmlns:a16="http://schemas.microsoft.com/office/drawing/2014/main" id="{14F65F1F-5EB4-AAFE-8F1A-C229657193EB}"/>
              </a:ext>
            </a:extLst>
          </p:cNvPr>
          <p:cNvSpPr txBox="1"/>
          <p:nvPr userDrawn="1"/>
        </p:nvSpPr>
        <p:spPr>
          <a:xfrm>
            <a:off x="11978640" y="457200"/>
            <a:ext cx="11986260"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Black" panose="02000000000000000000" pitchFamily="2" charset="0"/>
                <a:cs typeface="Arial" panose="020B0604020202020204" pitchFamily="34" charset="0"/>
              </a:rPr>
              <a:t>CYBERSECURITY</a:t>
            </a:r>
            <a:endParaRPr lang="en-US" sz="4200" b="1" i="0" spc="200" baseline="0" dirty="0">
              <a:solidFill>
                <a:schemeClr val="bg1"/>
              </a:solidFill>
              <a:latin typeface="Arial" panose="020B0604020202020204" pitchFamily="34" charset="0"/>
              <a:ea typeface="Roboto Black"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2596407841"/>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ybersecurity B">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076C18"/>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2832080" y="457200"/>
            <a:ext cx="11132820"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076C18"/>
                </a:solidFill>
                <a:latin typeface="Arial" panose="020B0604020202020204" pitchFamily="34" charset="0"/>
                <a:ea typeface="Roboto Black" panose="02000000000000000000" pitchFamily="2" charset="0"/>
                <a:cs typeface="Arial" panose="020B0604020202020204" pitchFamily="34" charset="0"/>
              </a:rPr>
              <a:t>CYBERSECURITY</a:t>
            </a:r>
            <a:endParaRPr lang="en-US" sz="4200" b="1" i="0" spc="200" baseline="0" dirty="0">
              <a:solidFill>
                <a:srgbClr val="076C18"/>
              </a:solidFill>
              <a:latin typeface="Arial" panose="020B0604020202020204" pitchFamily="34" charset="0"/>
              <a:ea typeface="Roboto Black"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0" y="11815021"/>
            <a:ext cx="24383960" cy="1900977"/>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71720517"/>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8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7F429CA-C8A6-F850-C039-F94C446FFD0E}"/>
              </a:ext>
            </a:extLst>
          </p:cNvPr>
          <p:cNvSpPr/>
          <p:nvPr userDrawn="1"/>
        </p:nvSpPr>
        <p:spPr>
          <a:xfrm>
            <a:off x="0" y="0"/>
            <a:ext cx="24384000" cy="9061938"/>
          </a:xfrm>
          <a:prstGeom prst="rect">
            <a:avLst/>
          </a:prstGeom>
          <a:solidFill>
            <a:srgbClr val="9E814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6" name="Picture 5">
            <a:extLst>
              <a:ext uri="{FF2B5EF4-FFF2-40B4-BE49-F238E27FC236}">
                <a16:creationId xmlns:a16="http://schemas.microsoft.com/office/drawing/2014/main" id="{DC88A83D-C345-E0FD-7A4E-1717B953E7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8"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199"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GRAVIDIENT. Unique Design Concept">
            <a:extLst>
              <a:ext uri="{FF2B5EF4-FFF2-40B4-BE49-F238E27FC236}">
                <a16:creationId xmlns:a16="http://schemas.microsoft.com/office/drawing/2014/main" id="{14F65F1F-5EB4-AAFE-8F1A-C229657193EB}"/>
              </a:ext>
            </a:extLst>
          </p:cNvPr>
          <p:cNvSpPr txBox="1"/>
          <p:nvPr userDrawn="1"/>
        </p:nvSpPr>
        <p:spPr>
          <a:xfrm>
            <a:off x="17156178" y="457200"/>
            <a:ext cx="6808722"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Black" panose="02000000000000000000" pitchFamily="2" charset="0"/>
                <a:cs typeface="Arial" panose="020B0604020202020204" pitchFamily="34" charset="0"/>
              </a:rPr>
              <a:t>OPEN SESSION</a:t>
            </a:r>
            <a:endParaRPr lang="en-US" sz="4200" b="1" i="0" spc="200" baseline="0" dirty="0">
              <a:solidFill>
                <a:schemeClr val="bg1"/>
              </a:solidFill>
              <a:latin typeface="Arial" panose="020B0604020202020204" pitchFamily="34" charset="0"/>
              <a:ea typeface="Roboto Black"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2903473677"/>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9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7048"/>
            <a:ext cx="24384000" cy="449705"/>
          </a:xfrm>
          <a:prstGeom prst="rect">
            <a:avLst/>
          </a:prstGeom>
          <a:solidFill>
            <a:srgbClr val="9D814A"/>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7156178" y="457200"/>
            <a:ext cx="6808722" cy="748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9D814A"/>
                </a:solidFill>
                <a:latin typeface="Arial" panose="020B0604020202020204" pitchFamily="34" charset="0"/>
                <a:ea typeface="Roboto Black" panose="02000000000000000000" pitchFamily="2" charset="0"/>
                <a:cs typeface="Arial" panose="020B0604020202020204" pitchFamily="34" charset="0"/>
              </a:rPr>
              <a:t>OPEN SESSION</a:t>
            </a:r>
            <a:endParaRPr lang="en-US" sz="4200" b="1" i="0" spc="200" baseline="0" dirty="0">
              <a:solidFill>
                <a:srgbClr val="9D814A"/>
              </a:solidFill>
              <a:latin typeface="Arial" panose="020B0604020202020204" pitchFamily="34" charset="0"/>
              <a:ea typeface="Roboto Black"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 y="11815021"/>
            <a:ext cx="24383960" cy="1900977"/>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51310234"/>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EA81EB9-8D0C-7827-F4FE-02B0A0F34797}"/>
              </a:ext>
            </a:extLst>
          </p:cNvPr>
          <p:cNvSpPr/>
          <p:nvPr userDrawn="1"/>
        </p:nvSpPr>
        <p:spPr>
          <a:xfrm>
            <a:off x="0" y="0"/>
            <a:ext cx="24384000" cy="9061938"/>
          </a:xfrm>
          <a:prstGeom prst="rect">
            <a:avLst/>
          </a:prstGeom>
          <a:solidFill>
            <a:srgbClr val="41B65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EF3F9CAD-E4AA-339F-7640-E570370921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24383998"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GRAVIDIENT. Unique Design Concept">
            <a:extLst>
              <a:ext uri="{FF2B5EF4-FFF2-40B4-BE49-F238E27FC236}">
                <a16:creationId xmlns:a16="http://schemas.microsoft.com/office/drawing/2014/main" id="{571C7AA2-A7B9-AE44-6AD2-340E30CD70A7}"/>
              </a:ext>
            </a:extLst>
          </p:cNvPr>
          <p:cNvSpPr txBox="1"/>
          <p:nvPr userDrawn="1"/>
        </p:nvSpPr>
        <p:spPr>
          <a:xfrm>
            <a:off x="12299750" y="457200"/>
            <a:ext cx="11665150"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MODELING, SIMULATION, </a:t>
            </a:r>
            <a:b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PROTOTYPING &amp; VALIDATION </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1166029909"/>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Modeling, Simulation, Prototyping, And Validation">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01BB6AD-F774-5AE4-C692-CF9402EE42BD}"/>
              </a:ext>
            </a:extLst>
          </p:cNvPr>
          <p:cNvSpPr/>
          <p:nvPr userDrawn="1"/>
        </p:nvSpPr>
        <p:spPr>
          <a:xfrm>
            <a:off x="0" y="12954268"/>
            <a:ext cx="24384000" cy="449705"/>
          </a:xfrm>
          <a:prstGeom prst="rect">
            <a:avLst/>
          </a:prstGeom>
          <a:solidFill>
            <a:srgbClr val="40B55E"/>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GRAVIDIENT. Unique Design Concept">
            <a:extLst>
              <a:ext uri="{FF2B5EF4-FFF2-40B4-BE49-F238E27FC236}">
                <a16:creationId xmlns:a16="http://schemas.microsoft.com/office/drawing/2014/main" id="{05082E6A-CEA3-F57C-296F-DB32C24FB3C5}"/>
              </a:ext>
            </a:extLst>
          </p:cNvPr>
          <p:cNvSpPr txBox="1"/>
          <p:nvPr userDrawn="1"/>
        </p:nvSpPr>
        <p:spPr>
          <a:xfrm>
            <a:off x="12299750" y="457200"/>
            <a:ext cx="11665150"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rgbClr val="7CB571"/>
                </a:solidFill>
                <a:latin typeface="Arial" panose="020B0604020202020204" pitchFamily="34" charset="0"/>
                <a:ea typeface="Roboto" panose="02000000000000000000" pitchFamily="2" charset="0"/>
                <a:cs typeface="Arial" panose="020B0604020202020204" pitchFamily="34" charset="0"/>
              </a:rPr>
              <a:t>MODELING, SIMULATION, </a:t>
            </a:r>
            <a:br>
              <a:rPr lang="en-US" sz="4200" b="1" i="0" spc="200" baseline="0" dirty="0">
                <a:solidFill>
                  <a:srgbClr val="7CB57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rgbClr val="7CB571"/>
                </a:solidFill>
                <a:latin typeface="Arial" panose="020B0604020202020204" pitchFamily="34" charset="0"/>
                <a:ea typeface="Roboto" panose="02000000000000000000" pitchFamily="2" charset="0"/>
                <a:cs typeface="Arial" panose="020B0604020202020204" pitchFamily="34" charset="0"/>
              </a:rPr>
              <a:t>PROTOTYPING &amp; VALIDATION </a:t>
            </a:r>
            <a:endParaRPr lang="en-US" sz="4200" b="1" i="0" spc="200" baseline="0" dirty="0">
              <a:solidFill>
                <a:srgbClr val="7CB571"/>
              </a:solidFill>
              <a:latin typeface="Arial" panose="020B0604020202020204" pitchFamily="34" charset="0"/>
              <a:ea typeface="Roboto" panose="02000000000000000000" pitchFamily="2" charset="0"/>
              <a:cs typeface="Arial" panose="020B0604020202020204" pitchFamily="34" charset="0"/>
              <a:sym typeface="Inter Light"/>
            </a:endParaRPr>
          </a:p>
        </p:txBody>
      </p:sp>
      <p:pic>
        <p:nvPicPr>
          <p:cNvPr id="18" name="Picture 17">
            <a:extLst>
              <a:ext uri="{FF2B5EF4-FFF2-40B4-BE49-F238E27FC236}">
                <a16:creationId xmlns:a16="http://schemas.microsoft.com/office/drawing/2014/main" id="{DC0D62C8-06E7-1F8F-F780-9E09F11FE8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3" y="11815021"/>
            <a:ext cx="24383960" cy="1900977"/>
          </a:xfrm>
          <a:prstGeom prst="rect">
            <a:avLst/>
          </a:prstGeom>
        </p:spPr>
      </p:pic>
      <p:sp>
        <p:nvSpPr>
          <p:cNvPr id="4" name="Text Placeholder 19">
            <a:extLst>
              <a:ext uri="{FF2B5EF4-FFF2-40B4-BE49-F238E27FC236}">
                <a16:creationId xmlns:a16="http://schemas.microsoft.com/office/drawing/2014/main" id="{884056AB-A195-7B97-1DB7-0080C6207F6B}"/>
              </a:ext>
            </a:extLst>
          </p:cNvPr>
          <p:cNvSpPr>
            <a:spLocks noGrp="1"/>
          </p:cNvSpPr>
          <p:nvPr>
            <p:ph type="body" sz="quarter" idx="10"/>
          </p:nvPr>
        </p:nvSpPr>
        <p:spPr>
          <a:xfrm>
            <a:off x="1981200" y="2479920"/>
            <a:ext cx="19594513" cy="10004425"/>
          </a:xfrm>
          <a:prstGeom prst="rect">
            <a:avLst/>
          </a:prstGeom>
        </p:spPr>
        <p:txBody>
          <a:bodyPr lIns="0" tIns="0" rIns="0" bIns="0"/>
          <a:lstStyle>
            <a:lvl1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6">
            <a:extLst>
              <a:ext uri="{FF2B5EF4-FFF2-40B4-BE49-F238E27FC236}">
                <a16:creationId xmlns:a16="http://schemas.microsoft.com/office/drawing/2014/main" id="{366353BA-685C-1764-7AB8-C5D1E3688A87}"/>
              </a:ext>
            </a:extLst>
          </p:cNvPr>
          <p:cNvSpPr>
            <a:spLocks noGrp="1"/>
          </p:cNvSpPr>
          <p:nvPr>
            <p:ph type="body" sz="quarter" idx="11"/>
          </p:nvPr>
        </p:nvSpPr>
        <p:spPr>
          <a:xfrm>
            <a:off x="1981200" y="238931"/>
            <a:ext cx="13127502" cy="1857155"/>
          </a:xfrm>
          <a:prstGeom prst="rect">
            <a:avLst/>
          </a:prstGeom>
        </p:spPr>
        <p:txBody>
          <a:bodyPr lIns="0"/>
          <a:lstStyle>
            <a:lvl1pPr algn="l">
              <a:defRPr sz="7200" b="1" i="0">
                <a:latin typeface="Arial" panose="020B0604020202020204" pitchFamily="34" charset="0"/>
                <a:ea typeface="Roboto" panose="02000000000000000000" pitchFamily="2" charset="0"/>
                <a:cs typeface="Arial" panose="020B0604020202020204" pitchFamily="34" charset="0"/>
              </a:defRPr>
            </a:lvl1pPr>
            <a:lvl2pPr algn="l">
              <a:defRPr sz="7200" b="1" i="0">
                <a:latin typeface="Arial" panose="020B0604020202020204" pitchFamily="34" charset="0"/>
                <a:ea typeface="Roboto" panose="02000000000000000000" pitchFamily="2" charset="0"/>
                <a:cs typeface="Arial" panose="020B0604020202020204" pitchFamily="34" charset="0"/>
              </a:defRPr>
            </a:lvl2pPr>
            <a:lvl3pPr algn="l">
              <a:defRPr sz="7200" b="1" i="0">
                <a:latin typeface="Arial" panose="020B0604020202020204" pitchFamily="34" charset="0"/>
                <a:ea typeface="Roboto" panose="02000000000000000000" pitchFamily="2" charset="0"/>
                <a:cs typeface="Arial" panose="020B0604020202020204" pitchFamily="34" charset="0"/>
              </a:defRPr>
            </a:lvl3pPr>
            <a:lvl4pPr algn="l">
              <a:defRPr sz="7200" b="1" i="0">
                <a:latin typeface="Arial" panose="020B0604020202020204" pitchFamily="34" charset="0"/>
                <a:ea typeface="Roboto" panose="02000000000000000000" pitchFamily="2" charset="0"/>
                <a:cs typeface="Arial" panose="020B0604020202020204" pitchFamily="34" charset="0"/>
              </a:defRPr>
            </a:lvl4pPr>
            <a:lvl5pPr algn="l">
              <a:defRPr sz="7200" b="1" i="0">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59730112"/>
      </p:ext>
    </p:extLst>
  </p:cSld>
  <p:clrMapOvr>
    <a:masterClrMapping/>
  </p:clrMapOvr>
  <p:transition spd="med"/>
  <p:extLst>
    <p:ext uri="{DCECCB84-F9BA-43D5-87BE-67443E8EF086}">
      <p15:sldGuideLst xmlns:p15="http://schemas.microsoft.com/office/powerpoint/2012/main">
        <p15:guide id="1" pos="1248">
          <p15:clr>
            <a:srgbClr val="FBAE40"/>
          </p15:clr>
        </p15:guide>
        <p15:guide id="2" orient="horz" pos="4320" userDrawn="1">
          <p15:clr>
            <a:srgbClr val="FBAE40"/>
          </p15:clr>
        </p15:guide>
        <p15:guide id="3" orient="horz" pos="4420" userDrawn="1">
          <p15:clr>
            <a:srgbClr val="FBAE40"/>
          </p15:clr>
        </p15:guide>
        <p15:guide id="4" pos="15096"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Open &amp; New Topics">
    <p:bg>
      <p:bgPr>
        <a:gradFill flip="none" rotWithShape="1">
          <a:gsLst>
            <a:gs pos="0">
              <a:schemeClr val="bg1"/>
            </a:gs>
            <a:gs pos="46000">
              <a:schemeClr val="bg1"/>
            </a:gs>
            <a:gs pos="100000">
              <a:schemeClr val="bg1">
                <a:lumMod val="85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D8A540-3651-B19D-B70C-B8E07C6F6A46}"/>
              </a:ext>
            </a:extLst>
          </p:cNvPr>
          <p:cNvSpPr/>
          <p:nvPr userDrawn="1"/>
        </p:nvSpPr>
        <p:spPr>
          <a:xfrm>
            <a:off x="0" y="0"/>
            <a:ext cx="24384000" cy="9061938"/>
          </a:xfrm>
          <a:prstGeom prst="rect">
            <a:avLst/>
          </a:prstGeom>
          <a:solidFill>
            <a:srgbClr val="03BAF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pic>
        <p:nvPicPr>
          <p:cNvPr id="5" name="Picture 4">
            <a:extLst>
              <a:ext uri="{FF2B5EF4-FFF2-40B4-BE49-F238E27FC236}">
                <a16:creationId xmlns:a16="http://schemas.microsoft.com/office/drawing/2014/main" id="{9C86D2EF-751A-09A1-9EB0-360C9DBE352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
            <a:ext cx="24383998" cy="13715999"/>
          </a:xfrm>
          <a:prstGeom prst="rect">
            <a:avLst/>
          </a:prstGeom>
        </p:spPr>
      </p:pic>
      <p:sp>
        <p:nvSpPr>
          <p:cNvPr id="20" name="Text Placeholder 19">
            <a:extLst>
              <a:ext uri="{FF2B5EF4-FFF2-40B4-BE49-F238E27FC236}">
                <a16:creationId xmlns:a16="http://schemas.microsoft.com/office/drawing/2014/main" id="{ADEA143B-0BE1-7E0A-73D5-0E4285D95094}"/>
              </a:ext>
            </a:extLst>
          </p:cNvPr>
          <p:cNvSpPr>
            <a:spLocks noGrp="1"/>
          </p:cNvSpPr>
          <p:nvPr>
            <p:ph type="body" sz="quarter" idx="10"/>
          </p:nvPr>
        </p:nvSpPr>
        <p:spPr>
          <a:xfrm>
            <a:off x="1981200" y="4461119"/>
            <a:ext cx="19594513" cy="6012917"/>
          </a:xfrm>
          <a:prstGeom prst="rect">
            <a:avLst/>
          </a:prstGeom>
        </p:spPr>
        <p:txBody>
          <a:bodyPr lIns="0" tIns="0" rIns="0" bIns="0"/>
          <a:lstStyle>
            <a:lvl1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1pPr>
            <a:lvl2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2pPr>
            <a:lvl3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3pPr>
            <a:lvl4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4pPr>
            <a:lvl5pPr algn="l">
              <a:defRPr sz="4800" b="0" i="0">
                <a:solidFill>
                  <a:schemeClr val="bg1"/>
                </a:solidFill>
                <a:latin typeface="Arial" panose="020B0604020202020204" pitchFamily="34" charset="0"/>
                <a:ea typeface="Roboto Light"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DBAF40C-0593-A5A6-C4B0-E6CE38F9D1F3}"/>
              </a:ext>
            </a:extLst>
          </p:cNvPr>
          <p:cNvSpPr>
            <a:spLocks noGrp="1"/>
          </p:cNvSpPr>
          <p:nvPr>
            <p:ph type="body" sz="quarter" idx="11"/>
          </p:nvPr>
        </p:nvSpPr>
        <p:spPr>
          <a:xfrm>
            <a:off x="1971530" y="3300785"/>
            <a:ext cx="19604183" cy="1857155"/>
          </a:xfrm>
          <a:prstGeom prst="rect">
            <a:avLst/>
          </a:prstGeom>
        </p:spPr>
        <p:txBody>
          <a:bodyPr lIns="0"/>
          <a:lstStyle>
            <a:lvl1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1pPr>
            <a:lvl2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2pPr>
            <a:lvl3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3pPr>
            <a:lvl4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4pPr>
            <a:lvl5pPr algn="l">
              <a:defRPr sz="7200" b="1" i="0">
                <a:solidFill>
                  <a:schemeClr val="bg1"/>
                </a:solidFill>
                <a:latin typeface="Arial" panose="020B0604020202020204" pitchFamily="34" charset="0"/>
                <a:ea typeface="Roboto" panose="02000000000000000000"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GRAVIDIENT. Unique Design Concept">
            <a:extLst>
              <a:ext uri="{FF2B5EF4-FFF2-40B4-BE49-F238E27FC236}">
                <a16:creationId xmlns:a16="http://schemas.microsoft.com/office/drawing/2014/main" id="{A9821B38-A98C-AF60-9B04-D4DE5F3EFCC4}"/>
              </a:ext>
            </a:extLst>
          </p:cNvPr>
          <p:cNvSpPr txBox="1"/>
          <p:nvPr userDrawn="1"/>
        </p:nvSpPr>
        <p:spPr>
          <a:xfrm>
            <a:off x="15130873" y="457200"/>
            <a:ext cx="8834027" cy="1395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spAutoFit/>
          </a:bodyPr>
          <a:lstStyle/>
          <a:p>
            <a:pPr algn="r">
              <a:defRPr sz="2000">
                <a:solidFill>
                  <a:srgbClr val="DCDEE0"/>
                </a:solidFill>
                <a:latin typeface="Inter Bold"/>
                <a:ea typeface="Inter Bold"/>
                <a:cs typeface="Inter Bold"/>
                <a:sym typeface="Inter Bold"/>
              </a:defRPr>
            </a:pP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MODULAR OPEN </a:t>
            </a:r>
            <a:b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br>
            <a:r>
              <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rPr>
              <a:t>SYSTEMS APPROACH</a:t>
            </a:r>
            <a:endParaRPr lang="en-US" sz="4200" b="1" i="0" spc="200" baseline="0" dirty="0">
              <a:solidFill>
                <a:schemeClr val="bg1"/>
              </a:solidFill>
              <a:latin typeface="Arial" panose="020B0604020202020204" pitchFamily="34" charset="0"/>
              <a:ea typeface="Roboto" panose="02000000000000000000" pitchFamily="2" charset="0"/>
              <a:cs typeface="Arial" panose="020B0604020202020204" pitchFamily="34" charset="0"/>
              <a:sym typeface="Inter Light"/>
            </a:endParaRPr>
          </a:p>
        </p:txBody>
      </p:sp>
    </p:spTree>
    <p:extLst>
      <p:ext uri="{BB962C8B-B14F-4D97-AF65-F5344CB8AC3E}">
        <p14:creationId xmlns:p14="http://schemas.microsoft.com/office/powerpoint/2010/main" val="3820007626"/>
      </p:ext>
    </p:extLst>
  </p:cSld>
  <p:clrMapOvr>
    <a:masterClrMapping/>
  </p:clrMapOvr>
  <p:transition spd="med"/>
  <p:extLst>
    <p:ext uri="{DCECCB84-F9BA-43D5-87BE-67443E8EF086}">
      <p15:sldGuideLst xmlns:p15="http://schemas.microsoft.com/office/powerpoint/2012/main">
        <p15:guide id="1" pos="1248">
          <p15:clr>
            <a:srgbClr val="FBAE40"/>
          </p15:clr>
        </p15:guide>
        <p15:guide id="2" pos="1509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22328"/>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09" r:id="rId1"/>
    <p:sldLayoutId id="2147483703" r:id="rId2"/>
    <p:sldLayoutId id="2147483717" r:id="rId3"/>
    <p:sldLayoutId id="2147483718" r:id="rId4"/>
    <p:sldLayoutId id="2147483715" r:id="rId5"/>
    <p:sldLayoutId id="2147483716" r:id="rId6"/>
    <p:sldLayoutId id="2147483710" r:id="rId7"/>
    <p:sldLayoutId id="2147483704" r:id="rId8"/>
    <p:sldLayoutId id="2147483711" r:id="rId9"/>
    <p:sldLayoutId id="2147483705" r:id="rId10"/>
    <p:sldLayoutId id="2147483712" r:id="rId11"/>
    <p:sldLayoutId id="2147483706" r:id="rId12"/>
    <p:sldLayoutId id="2147483713" r:id="rId13"/>
    <p:sldLayoutId id="2147483707" r:id="rId14"/>
    <p:sldLayoutId id="2147483714" r:id="rId15"/>
    <p:sldLayoutId id="2147483708" r:id="rId16"/>
  </p:sldLayoutIdLst>
  <p:transition spd="med"/>
  <p:hf hdr="0" ftr="0" dt="0"/>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9pPr>
    </p:titleStyle>
    <p:bodyStyle>
      <a:lvl1pPr marL="0" marR="0" indent="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p:bodyStyle>
    <p:otherStyle>
      <a:lvl1pPr marL="0" marR="0" indent="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1pPr>
      <a:lvl2pPr marL="0" marR="0" indent="228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2pPr>
      <a:lvl3pPr marL="0" marR="0" indent="457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3pPr>
      <a:lvl4pPr marL="0" marR="0" indent="685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4pPr>
      <a:lvl5pPr marL="0" marR="0" indent="9144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5pPr>
      <a:lvl6pPr marL="0" marR="0" indent="11430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6pPr>
      <a:lvl7pPr marL="0" marR="0" indent="13716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7pPr>
      <a:lvl8pPr marL="0" marR="0" indent="16002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8pPr>
      <a:lvl9pPr marL="0" marR="0" indent="1828800" algn="r" defTabSz="82550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Inter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ohsen.Aligoudarzi@drivesystemdesign.com" TargetMode="External"/><Relationship Id="rId2" Type="http://schemas.openxmlformats.org/officeDocument/2006/relationships/hyperlink" Target="mailto:Farzaneh.Tatari@drivesystemdesign.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6.png"/><Relationship Id="rId13" Type="http://schemas.microsoft.com/office/2007/relationships/diagramDrawing" Target="../diagrams/drawing4.xml"/><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diagramColors" Target="../diagrams/colors4.xml"/><Relationship Id="rId17" Type="http://schemas.openxmlformats.org/officeDocument/2006/relationships/diagramColors" Target="../diagrams/colors40.xml"/><Relationship Id="rId2" Type="http://schemas.openxmlformats.org/officeDocument/2006/relationships/notesSlide" Target="../notesSlides/notesSlide1.xml"/><Relationship Id="rId16" Type="http://schemas.openxmlformats.org/officeDocument/2006/relationships/diagramQuickStyle" Target="../diagrams/quickStyle40.xml"/><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diagramQuickStyle" Target="../diagrams/quickStyle4.xml"/><Relationship Id="rId5" Type="http://schemas.openxmlformats.org/officeDocument/2006/relationships/image" Target="../media/image13.png"/><Relationship Id="rId15" Type="http://schemas.openxmlformats.org/officeDocument/2006/relationships/diagramLayout" Target="../diagrams/layout40.xml"/><Relationship Id="rId10" Type="http://schemas.openxmlformats.org/officeDocument/2006/relationships/diagramLayout" Target="../diagrams/layout4.xml"/><Relationship Id="rId4" Type="http://schemas.openxmlformats.org/officeDocument/2006/relationships/image" Target="../media/image12.png"/><Relationship Id="rId9" Type="http://schemas.openxmlformats.org/officeDocument/2006/relationships/diagramData" Target="../diagrams/data4.xml"/><Relationship Id="rId14" Type="http://schemas.openxmlformats.org/officeDocument/2006/relationships/diagramData" Target="../diagrams/data5.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5.xml"/><Relationship Id="rId13" Type="http://schemas.openxmlformats.org/officeDocument/2006/relationships/diagramColors" Target="../diagrams/colors50.xml"/><Relationship Id="rId3" Type="http://schemas.openxmlformats.org/officeDocument/2006/relationships/image" Target="../media/image17.png"/><Relationship Id="rId7" Type="http://schemas.openxmlformats.org/officeDocument/2006/relationships/diagramQuickStyle" Target="../diagrams/quickStyle5.xml"/><Relationship Id="rId12" Type="http://schemas.openxmlformats.org/officeDocument/2006/relationships/diagramQuickStyle" Target="../diagrams/quickStyle50.xml"/><Relationship Id="rId2" Type="http://schemas.openxmlformats.org/officeDocument/2006/relationships/notesSlide" Target="../notesSlides/notesSlide2.xml"/><Relationship Id="rId16"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diagramLayout" Target="../diagrams/layout5.xml"/><Relationship Id="rId11" Type="http://schemas.openxmlformats.org/officeDocument/2006/relationships/diagramLayout" Target="../diagrams/layout50.xml"/><Relationship Id="rId5" Type="http://schemas.openxmlformats.org/officeDocument/2006/relationships/diagramData" Target="../diagrams/data6.xml"/><Relationship Id="rId15" Type="http://schemas.openxmlformats.org/officeDocument/2006/relationships/image" Target="../media/image20.png"/><Relationship Id="rId10" Type="http://schemas.openxmlformats.org/officeDocument/2006/relationships/diagramData" Target="../diagrams/data7.xml"/><Relationship Id="rId4" Type="http://schemas.openxmlformats.org/officeDocument/2006/relationships/image" Target="../media/image18.png"/><Relationship Id="rId9" Type="http://schemas.microsoft.com/office/2007/relationships/diagramDrawing" Target="../diagrams/drawing5.xml"/><Relationship Id="rId1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4.t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E42BE95-5EC2-3E6C-0BEB-73B0467BF2AE}"/>
              </a:ext>
            </a:extLst>
          </p:cNvPr>
          <p:cNvSpPr>
            <a:spLocks noGrp="1"/>
          </p:cNvSpPr>
          <p:nvPr>
            <p:ph type="body" sz="quarter" idx="10"/>
          </p:nvPr>
        </p:nvSpPr>
        <p:spPr>
          <a:xfrm>
            <a:off x="1499937" y="5086762"/>
            <a:ext cx="19594513" cy="2840226"/>
          </a:xfrm>
        </p:spPr>
        <p:txBody>
          <a:bodyPr/>
          <a:lstStyle/>
          <a:p>
            <a:r>
              <a:rPr lang="en-US" dirty="0"/>
              <a:t>Farzaneh Tatari, PhD  |  Mohsen Mirza Aligoudarzi</a:t>
            </a:r>
            <a:br>
              <a:rPr dirty="0"/>
            </a:br>
            <a:r>
              <a:rPr lang="en-US" sz="2800" dirty="0">
                <a:hlinkClick r:id="rId2"/>
              </a:rPr>
              <a:t>Farzaneh.Tatari@drivesystemdesign</a:t>
            </a:r>
            <a:r>
              <a:rPr lang="en-US" sz="2800">
                <a:hlinkClick r:id="rId2"/>
              </a:rPr>
              <a:t>.com</a:t>
            </a:r>
            <a:r>
              <a:rPr lang="en-US" sz="2800"/>
              <a:t>, </a:t>
            </a:r>
            <a:r>
              <a:rPr lang="en-US" sz="2800">
                <a:hlinkClick r:id="rId3"/>
              </a:rPr>
              <a:t>Mohsen.Aligoudarzi@drivesystemdesign.com</a:t>
            </a:r>
            <a:r>
              <a:rPr lang="en-US" sz="2800"/>
              <a:t> </a:t>
            </a:r>
            <a:endParaRPr lang="en-US" sz="2800" dirty="0"/>
          </a:p>
          <a:p>
            <a:r>
              <a:rPr lang="en-US" sz="2800" dirty="0"/>
              <a:t>Drive System Design Inc., Farmington Hills, MI, US</a:t>
            </a:r>
          </a:p>
        </p:txBody>
      </p:sp>
      <p:sp>
        <p:nvSpPr>
          <p:cNvPr id="3" name="Text Placeholder 2">
            <a:extLst>
              <a:ext uri="{FF2B5EF4-FFF2-40B4-BE49-F238E27FC236}">
                <a16:creationId xmlns:a16="http://schemas.microsoft.com/office/drawing/2014/main" id="{6B1B05AC-4963-96C3-0AEA-6B6DF1EACA1C}"/>
              </a:ext>
            </a:extLst>
          </p:cNvPr>
          <p:cNvSpPr>
            <a:spLocks noGrp="1"/>
          </p:cNvSpPr>
          <p:nvPr>
            <p:ph type="body" sz="quarter" idx="11"/>
          </p:nvPr>
        </p:nvSpPr>
        <p:spPr>
          <a:xfrm>
            <a:off x="1692441" y="1962100"/>
            <a:ext cx="19604183" cy="1160335"/>
          </a:xfrm>
        </p:spPr>
        <p:txBody>
          <a:bodyPr/>
          <a:lstStyle/>
          <a:p>
            <a:r>
              <a:rPr lang="en-US" dirty="0"/>
              <a:t>Deep Learning-Based Rotor Temperature Estimation for Rare-Earth-Free Motors</a:t>
            </a:r>
          </a:p>
        </p:txBody>
      </p:sp>
    </p:spTree>
    <p:extLst>
      <p:ext uri="{BB962C8B-B14F-4D97-AF65-F5344CB8AC3E}">
        <p14:creationId xmlns:p14="http://schemas.microsoft.com/office/powerpoint/2010/main" val="2761809638"/>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910474" y="7888335"/>
            <a:ext cx="23191105" cy="4466985"/>
          </a:xfrm>
        </p:spPr>
        <p:txBody>
          <a:bodyPr/>
          <a:lstStyle/>
          <a:p>
            <a:pPr marL="342900" indent="-342900">
              <a:buFont typeface="Arial" panose="020B0604020202020204" pitchFamily="34" charset="0"/>
              <a:buChar char="•"/>
            </a:pPr>
            <a:r>
              <a:rPr lang="en-US" sz="2400" i="1" dirty="0"/>
              <a:t>Input </a:t>
            </a:r>
          </a:p>
          <a:p>
            <a:pPr marL="342900" indent="-342900">
              <a:buFont typeface="Arial" panose="020B0604020202020204" pitchFamily="34" charset="0"/>
              <a:buChar char="•"/>
            </a:pPr>
            <a:r>
              <a:rPr lang="en-US" sz="2400" i="1" dirty="0"/>
              <a:t>hidden state </a:t>
            </a:r>
          </a:p>
          <a:p>
            <a:pPr marL="457200" indent="-342900">
              <a:buFont typeface="Arial" charset="0"/>
              <a:buChar char="•"/>
            </a:pPr>
            <a:endParaRPr lang="en-US" sz="2400" dirty="0"/>
          </a:p>
          <a:p>
            <a:pPr marL="457200" indent="-342900">
              <a:buFont typeface="Arial" charset="0"/>
              <a:buChar char="•"/>
            </a:pPr>
            <a:endParaRPr lang="en-US" sz="2400" dirty="0"/>
          </a:p>
          <a:p>
            <a:pPr marL="457200" indent="-342900">
              <a:buFont typeface="Arial" charset="0"/>
              <a:buChar char="•"/>
            </a:pPr>
            <a:r>
              <a:rPr lang="en-US" sz="2400" i="1" dirty="0"/>
              <a:t>Hidden state</a:t>
            </a:r>
          </a:p>
          <a:p>
            <a:pPr marL="457200" indent="-342900">
              <a:buFont typeface="Arial" charset="0"/>
              <a:buChar char="•"/>
            </a:pPr>
            <a:r>
              <a:rPr lang="en-US" sz="2400" dirty="0"/>
              <a:t>cell state for long-range memory </a:t>
            </a:r>
          </a:p>
          <a:p>
            <a:pPr marL="457200" indent="-342900">
              <a:buFont typeface="Arial" charset="0"/>
              <a:buChar char="•"/>
            </a:pPr>
            <a:r>
              <a:rPr lang="en-US" sz="2400" i="1" dirty="0"/>
              <a:t>candidate cell </a:t>
            </a:r>
          </a:p>
          <a:p>
            <a:pPr marL="457200" indent="-342900">
              <a:buFont typeface="Arial" charset="0"/>
              <a:buChar char="•"/>
            </a:pPr>
            <a:endParaRPr lang="en-US" sz="2400" dirty="0"/>
          </a:p>
          <a:p>
            <a:pPr marL="457200" indent="-342900">
              <a:buFont typeface="Arial" charset="0"/>
              <a:buChar char="•"/>
            </a:pPr>
            <a:endParaRPr lang="en-US" sz="2400" dirty="0"/>
          </a:p>
          <a:p>
            <a:pPr>
              <a:buNone/>
            </a:pPr>
            <a:endParaRPr lang="en-US" sz="2400" i="1" dirty="0"/>
          </a:p>
          <a:p>
            <a:pPr>
              <a:buNone/>
            </a:pPr>
            <a:endParaRPr lang="en-US" sz="2400" i="1" dirty="0"/>
          </a:p>
        </p:txBody>
      </p:sp>
      <p:sp>
        <p:nvSpPr>
          <p:cNvPr id="3" name="Text Placeholder 2"/>
          <p:cNvSpPr>
            <a:spLocks noGrp="1"/>
          </p:cNvSpPr>
          <p:nvPr>
            <p:ph type="body" sz="quarter" idx="11"/>
          </p:nvPr>
        </p:nvSpPr>
        <p:spPr>
          <a:xfrm>
            <a:off x="910474" y="645370"/>
            <a:ext cx="14689602" cy="696794"/>
          </a:xfrm>
        </p:spPr>
        <p:txBody>
          <a:bodyPr/>
          <a:lstStyle/>
          <a:p>
            <a:r>
              <a:rPr lang="en-US" sz="3600" dirty="0"/>
              <a:t>LSTM (Long Short-Term Memory)</a:t>
            </a:r>
          </a:p>
        </p:txBody>
      </p:sp>
      <p:pic>
        <p:nvPicPr>
          <p:cNvPr id="19" name="Picture 18" title="i open parentheses t close parentheses equals sigma left parenthesis W subscript i x open parentheses t close parentheses plus U subscript i h open parentheses t minus 1 close parentheses plus b subscript i right parenthesis comma&#10;f open parentheses t close parentheses equals sigma left parenthesis W subscript f x open parentheses t close parentheses plus U subscript f h open parentheses t minus 1 close parentheses plus b subscript f right parenthesis comma&#10;o open parentheses t close parentheses equals sigma left parenthesis W subscript o x open parentheses t close parentheses plus U subscript o h open parentheses t minus 1 close parentheses plus b subscript o right parenthesis comma space space space open parentheses 1 close parentheses">
            <a:extLst>
              <a:ext uri="{FF2B5EF4-FFF2-40B4-BE49-F238E27FC236}">
                <a16:creationId xmlns:a16="http://schemas.microsoft.com/office/drawing/2014/main" id="{ECC657D7-F883-8713-76D4-3BE889E3E7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650880" y="7942837"/>
            <a:ext cx="5759518" cy="1516373"/>
          </a:xfrm>
          <a:prstGeom prst="rect">
            <a:avLst/>
          </a:prstGeom>
          <a:ln w="28575">
            <a:solidFill>
              <a:srgbClr val="E78D00"/>
            </a:solidFill>
          </a:ln>
        </p:spPr>
      </p:pic>
      <p:pic>
        <p:nvPicPr>
          <p:cNvPr id="25" name="Picture 24" title="h open parentheses t close parentheses equals o open parentheses t close parentheses circled dot tanh left parenthesis c open parentheses t close parentheses right parenthesis comma&#10;c open parentheses t close parentheses equals f open parentheses t close parentheses circled dot c open parentheses t minus 1 close parentheses plus i open parentheses t close parentheses circled dot c with tilde on top open parentheses t close parentheses comma&#10;c with tilde on top open parentheses t close parentheses equals tanh left parenthesis W subscript c x open parentheses t close parentheses plus U subscript c h open parentheses t minus 1 close parentheses plus b subscript c right parenthesis. space space open parentheses 2 close parentheses">
            <a:extLst>
              <a:ext uri="{FF2B5EF4-FFF2-40B4-BE49-F238E27FC236}">
                <a16:creationId xmlns:a16="http://schemas.microsoft.com/office/drawing/2014/main" id="{0800AB5F-31E0-3403-1996-05147CDF491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05782" y="9316796"/>
            <a:ext cx="6340961" cy="1430748"/>
          </a:xfrm>
          <a:prstGeom prst="rect">
            <a:avLst/>
          </a:prstGeom>
          <a:ln w="28575">
            <a:solidFill>
              <a:srgbClr val="E78D00"/>
            </a:solidFill>
          </a:ln>
        </p:spPr>
      </p:pic>
      <p:pic>
        <p:nvPicPr>
          <p:cNvPr id="27" name="Picture 26" title="h open parentheses t close parentheses element of straight real numbers to the power of d subscript h end exponent">
            <a:extLst>
              <a:ext uri="{FF2B5EF4-FFF2-40B4-BE49-F238E27FC236}">
                <a16:creationId xmlns:a16="http://schemas.microsoft.com/office/drawing/2014/main" id="{A77D3F76-9C39-898E-86DF-761D6D7FFA0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51249" y="8170801"/>
            <a:ext cx="1552534" cy="402211"/>
          </a:xfrm>
          <a:prstGeom prst="rect">
            <a:avLst/>
          </a:prstGeom>
        </p:spPr>
      </p:pic>
      <p:pic>
        <p:nvPicPr>
          <p:cNvPr id="29" name="Picture 28" title="x open parentheses t close parentheses element of straight real numbers to the power of d subscript x end exponent">
            <a:extLst>
              <a:ext uri="{FF2B5EF4-FFF2-40B4-BE49-F238E27FC236}">
                <a16:creationId xmlns:a16="http://schemas.microsoft.com/office/drawing/2014/main" id="{5FF4FD8E-A8EE-8CCD-7893-BB5E576A24B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51249" y="7747136"/>
            <a:ext cx="1493461" cy="393361"/>
          </a:xfrm>
          <a:prstGeom prst="rect">
            <a:avLst/>
          </a:prstGeom>
        </p:spPr>
      </p:pic>
      <p:sp>
        <p:nvSpPr>
          <p:cNvPr id="37" name="TextBox 36">
            <a:extLst>
              <a:ext uri="{FF2B5EF4-FFF2-40B4-BE49-F238E27FC236}">
                <a16:creationId xmlns:a16="http://schemas.microsoft.com/office/drawing/2014/main" id="{27BB6278-A3A5-EB73-4E94-B6A268F70841}"/>
              </a:ext>
            </a:extLst>
          </p:cNvPr>
          <p:cNvSpPr txBox="1"/>
          <p:nvPr/>
        </p:nvSpPr>
        <p:spPr>
          <a:xfrm>
            <a:off x="13715069" y="7494783"/>
            <a:ext cx="3750013" cy="15696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114300" algn="l"/>
            <a:r>
              <a:rPr lang="en-US" sz="2400" dirty="0">
                <a:latin typeface="Arial" panose="020B0604020202020204" pitchFamily="34" charset="0"/>
                <a:cs typeface="Arial" panose="020B0604020202020204" pitchFamily="34" charset="0"/>
              </a:rPr>
              <a:t>Three gates</a:t>
            </a:r>
          </a:p>
          <a:p>
            <a:pPr marL="457200" lvl="4" indent="-342900" algn="l">
              <a:buFont typeface="Arial" panose="020B0604020202020204" pitchFamily="34" charset="0"/>
              <a:buChar char="•"/>
            </a:pPr>
            <a:r>
              <a:rPr lang="en-US" sz="2400" i="1" dirty="0">
                <a:latin typeface="Arial" panose="020B0604020202020204" pitchFamily="34" charset="0"/>
                <a:cs typeface="Arial" panose="020B0604020202020204" pitchFamily="34" charset="0"/>
              </a:rPr>
              <a:t>Input</a:t>
            </a:r>
          </a:p>
          <a:p>
            <a:pPr marL="457200" lvl="4" indent="-342900" algn="l">
              <a:buFont typeface="Arial" panose="020B0604020202020204" pitchFamily="34" charset="0"/>
              <a:buChar char="•"/>
            </a:pPr>
            <a:r>
              <a:rPr lang="en-US" sz="2400" i="1" dirty="0">
                <a:latin typeface="Arial" panose="020B0604020202020204" pitchFamily="34" charset="0"/>
                <a:cs typeface="Arial" panose="020B0604020202020204" pitchFamily="34" charset="0"/>
              </a:rPr>
              <a:t>Forget </a:t>
            </a:r>
          </a:p>
          <a:p>
            <a:pPr marL="457200" lvl="4" indent="-342900" algn="l">
              <a:buFont typeface="Arial" panose="020B0604020202020204" pitchFamily="34" charset="0"/>
              <a:buChar char="•"/>
            </a:pPr>
            <a:r>
              <a:rPr lang="en-US" sz="2400" i="1" dirty="0">
                <a:latin typeface="Arial" panose="020B0604020202020204" pitchFamily="34" charset="0"/>
                <a:cs typeface="Arial" panose="020B0604020202020204" pitchFamily="34" charset="0"/>
              </a:rPr>
              <a:t>Output</a:t>
            </a:r>
          </a:p>
        </p:txBody>
      </p:sp>
      <p:pic>
        <p:nvPicPr>
          <p:cNvPr id="39" name="Picture 38">
            <a:extLst>
              <a:ext uri="{FF2B5EF4-FFF2-40B4-BE49-F238E27FC236}">
                <a16:creationId xmlns:a16="http://schemas.microsoft.com/office/drawing/2014/main" id="{ED76FB78-8D98-5988-52DA-02263140C53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458335" y="1746182"/>
            <a:ext cx="6098917" cy="3937114"/>
          </a:xfrm>
          <a:prstGeom prst="rect">
            <a:avLst/>
          </a:prstGeom>
        </p:spPr>
      </p:pic>
      <p:pic>
        <p:nvPicPr>
          <p:cNvPr id="41" name="Picture 40">
            <a:extLst>
              <a:ext uri="{FF2B5EF4-FFF2-40B4-BE49-F238E27FC236}">
                <a16:creationId xmlns:a16="http://schemas.microsoft.com/office/drawing/2014/main" id="{FA0CAC37-77D2-DC85-BBB0-58FDB585F73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88071" y="3618044"/>
            <a:ext cx="14512005" cy="2603174"/>
          </a:xfrm>
          <a:prstGeom prst="rect">
            <a:avLst/>
          </a:prstGeom>
        </p:spPr>
      </p:pic>
      <p:sp>
        <p:nvSpPr>
          <p:cNvPr id="43" name="TextBox 42">
            <a:extLst>
              <a:ext uri="{FF2B5EF4-FFF2-40B4-BE49-F238E27FC236}">
                <a16:creationId xmlns:a16="http://schemas.microsoft.com/office/drawing/2014/main" id="{92A62434-D0E2-E683-91CE-E7EF37FBA19C}"/>
              </a:ext>
            </a:extLst>
          </p:cNvPr>
          <p:cNvSpPr txBox="1"/>
          <p:nvPr/>
        </p:nvSpPr>
        <p:spPr>
          <a:xfrm>
            <a:off x="17147268" y="5774707"/>
            <a:ext cx="4953399" cy="43088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l">
              <a:spcAft>
                <a:spcPts val="1000"/>
              </a:spcAft>
              <a:defRPr sz="2400" b="1">
                <a:solidFill>
                  <a:schemeClr val="tx1"/>
                </a:solidFill>
                <a:latin typeface="Times New Roman" panose="02020603050405020304" pitchFamily="18" charset="0"/>
                <a:ea typeface="Times New Roman" panose="02020603050405020304" pitchFamily="18" charset="0"/>
              </a:defRPr>
            </a:lvl1pPr>
          </a:lstStyle>
          <a:p>
            <a:r>
              <a:rPr lang="en-US" sz="2200" dirty="0">
                <a:latin typeface="Arial" panose="020B0604020202020204" pitchFamily="34" charset="0"/>
                <a:cs typeface="Arial" panose="020B0604020202020204" pitchFamily="34" charset="0"/>
              </a:rPr>
              <a:t>Fig. 5: </a:t>
            </a:r>
            <a:r>
              <a:rPr lang="en-US" sz="2200" b="0" dirty="0">
                <a:latin typeface="Arial" panose="020B0604020202020204" pitchFamily="34" charset="0"/>
                <a:cs typeface="Arial" panose="020B0604020202020204" pitchFamily="34" charset="0"/>
              </a:rPr>
              <a:t>LSTM computational structure</a:t>
            </a:r>
          </a:p>
        </p:txBody>
      </p:sp>
      <p:sp>
        <p:nvSpPr>
          <p:cNvPr id="45" name="TextBox 44">
            <a:extLst>
              <a:ext uri="{FF2B5EF4-FFF2-40B4-BE49-F238E27FC236}">
                <a16:creationId xmlns:a16="http://schemas.microsoft.com/office/drawing/2014/main" id="{45738327-5E51-C0B3-C116-0A274B5C2485}"/>
              </a:ext>
            </a:extLst>
          </p:cNvPr>
          <p:cNvSpPr txBox="1"/>
          <p:nvPr/>
        </p:nvSpPr>
        <p:spPr>
          <a:xfrm>
            <a:off x="4366056" y="6322577"/>
            <a:ext cx="5439426" cy="43088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algn="l">
              <a:spcAft>
                <a:spcPts val="1000"/>
              </a:spcAft>
              <a:buNone/>
            </a:pPr>
            <a:r>
              <a:rPr lang="en-US" sz="2200" b="1" i="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Fig. 4: </a:t>
            </a:r>
            <a:r>
              <a:rPr lang="en-US" sz="2200" i="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LSTM layer and output layer</a:t>
            </a:r>
            <a:endParaRPr lang="en-US" sz="2200" i="1"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mc:AlternateContent xmlns:mc="http://schemas.openxmlformats.org/markup-compatibility/2006" xmlns:a14="http://schemas.microsoft.com/office/drawing/2010/main">
        <mc:Choice Requires="a14">
          <p:graphicFrame>
            <p:nvGraphicFramePr>
              <p:cNvPr id="47" name="Diagram 46">
                <a:extLst>
                  <a:ext uri="{FF2B5EF4-FFF2-40B4-BE49-F238E27FC236}">
                    <a16:creationId xmlns:a16="http://schemas.microsoft.com/office/drawing/2014/main" id="{BAD69C41-7C80-912A-3C96-82DA694AB464}"/>
                  </a:ext>
                </a:extLst>
              </p:cNvPr>
              <p:cNvGraphicFramePr/>
              <p:nvPr>
                <p:extLst>
                  <p:ext uri="{D42A27DB-BD31-4B8C-83A1-F6EECF244321}">
                    <p14:modId xmlns:p14="http://schemas.microsoft.com/office/powerpoint/2010/main" val="234537246"/>
                  </p:ext>
                </p:extLst>
              </p:nvPr>
            </p:nvGraphicFramePr>
            <p:xfrm>
              <a:off x="1399357" y="1746182"/>
              <a:ext cx="12413703" cy="1063825"/>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mc:Choice>
        <mc:Fallback xmlns="">
          <p:graphicFrame>
            <p:nvGraphicFramePr>
              <p:cNvPr id="47" name="Diagram 46">
                <a:extLst>
                  <a:ext uri="{FF2B5EF4-FFF2-40B4-BE49-F238E27FC236}">
                    <a16:creationId xmlns:a16="http://schemas.microsoft.com/office/drawing/2014/main" id="{BAD69C41-7C80-912A-3C96-82DA694AB464}"/>
                  </a:ext>
                </a:extLst>
              </p:cNvPr>
              <p:cNvGraphicFramePr/>
              <p:nvPr>
                <p:extLst>
                  <p:ext uri="{D42A27DB-BD31-4B8C-83A1-F6EECF244321}">
                    <p14:modId xmlns:p14="http://schemas.microsoft.com/office/powerpoint/2010/main" val="234537246"/>
                  </p:ext>
                </p:extLst>
              </p:nvPr>
            </p:nvGraphicFramePr>
            <p:xfrm>
              <a:off x="1399357" y="1746182"/>
              <a:ext cx="12413703" cy="1063825"/>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mc:Fallback>
      </mc:AlternateContent>
      <p:sp>
        <p:nvSpPr>
          <p:cNvPr id="49" name="TextBox 48">
            <a:extLst>
              <a:ext uri="{FF2B5EF4-FFF2-40B4-BE49-F238E27FC236}">
                <a16:creationId xmlns:a16="http://schemas.microsoft.com/office/drawing/2014/main" id="{A4CE1E36-5051-1674-8A29-E9B77E6E3FFB}"/>
              </a:ext>
            </a:extLst>
          </p:cNvPr>
          <p:cNvSpPr txBox="1"/>
          <p:nvPr/>
        </p:nvSpPr>
        <p:spPr>
          <a:xfrm>
            <a:off x="21192633" y="12077629"/>
            <a:ext cx="2729239"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US" sz="2000" dirty="0">
                <a:latin typeface="Arial" panose="020B0604020202020204" pitchFamily="34" charset="0"/>
                <a:cs typeface="Arial" panose="020B0604020202020204" pitchFamily="34" charset="0"/>
              </a:rPr>
              <a:t>9</a:t>
            </a:r>
            <a:endParaRPr kumimoji="0" lang="en-US" sz="20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Light"/>
            </a:endParaRPr>
          </a:p>
        </p:txBody>
      </p:sp>
      <p:sp>
        <p:nvSpPr>
          <p:cNvPr id="5" name="Rectangle 4">
            <a:extLst>
              <a:ext uri="{FF2B5EF4-FFF2-40B4-BE49-F238E27FC236}">
                <a16:creationId xmlns:a16="http://schemas.microsoft.com/office/drawing/2014/main" id="{18E677FF-9E53-DC8D-5055-9717667F0197}"/>
              </a:ext>
            </a:extLst>
          </p:cNvPr>
          <p:cNvSpPr/>
          <p:nvPr/>
        </p:nvSpPr>
        <p:spPr>
          <a:xfrm>
            <a:off x="3174275" y="7668758"/>
            <a:ext cx="1894114" cy="978853"/>
          </a:xfrm>
          <a:prstGeom prst="rect">
            <a:avLst/>
          </a:prstGeom>
          <a:noFill/>
          <a:ln w="28575" cap="flat">
            <a:solidFill>
              <a:srgbClr val="E78D00"/>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mn-lt"/>
              <a:ea typeface="+mn-ea"/>
              <a:cs typeface="+mn-cs"/>
              <a:sym typeface="Helvetica Light"/>
            </a:endParaRPr>
          </a:p>
        </p:txBody>
      </p:sp>
    </p:spTree>
    <p:extLst>
      <p:ext uri="{BB962C8B-B14F-4D97-AF65-F5344CB8AC3E}">
        <p14:creationId xmlns:p14="http://schemas.microsoft.com/office/powerpoint/2010/main" val="2204621324"/>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6F30F-3C80-C0E2-898F-DCB39D273D9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F83F345-DBDA-19CE-C37F-7126C61B2246}"/>
              </a:ext>
            </a:extLst>
          </p:cNvPr>
          <p:cNvSpPr>
            <a:spLocks noGrp="1"/>
          </p:cNvSpPr>
          <p:nvPr>
            <p:ph type="body" sz="quarter" idx="10"/>
          </p:nvPr>
        </p:nvSpPr>
        <p:spPr>
          <a:xfrm>
            <a:off x="1379904" y="6999842"/>
            <a:ext cx="20876981" cy="5331678"/>
          </a:xfrm>
        </p:spPr>
        <p:txBody>
          <a:bodyPr/>
          <a:lstStyle/>
          <a:p>
            <a:r>
              <a:rPr lang="en-US" sz="2400" i="1" dirty="0"/>
              <a:t>Gates</a:t>
            </a:r>
          </a:p>
          <a:p>
            <a:pPr marL="342900" indent="-342900">
              <a:buFont typeface="Arial" panose="020B0604020202020204" pitchFamily="34" charset="0"/>
              <a:buChar char="•"/>
            </a:pPr>
            <a:r>
              <a:rPr lang="en-US" sz="2400" i="1" dirty="0"/>
              <a:t>Update </a:t>
            </a:r>
          </a:p>
          <a:p>
            <a:pPr marL="342900" indent="-342900">
              <a:buFont typeface="Arial" panose="020B0604020202020204" pitchFamily="34" charset="0"/>
              <a:buChar char="•"/>
            </a:pPr>
            <a:r>
              <a:rPr lang="en-US" sz="2400" i="1" dirty="0"/>
              <a:t>Reset</a:t>
            </a:r>
          </a:p>
          <a:p>
            <a:pPr marL="457200" indent="-342900">
              <a:buFont typeface="Arial" charset="0"/>
              <a:buChar char="•"/>
            </a:pPr>
            <a:endParaRPr lang="en-US" sz="2400" dirty="0"/>
          </a:p>
          <a:p>
            <a:pPr marL="457200" indent="-342900">
              <a:buFont typeface="Arial" charset="0"/>
              <a:buChar char="•"/>
            </a:pPr>
            <a:r>
              <a:rPr lang="en-US" sz="2400" i="1" dirty="0"/>
              <a:t>Candidate hidden state</a:t>
            </a:r>
          </a:p>
          <a:p>
            <a:pPr marL="457200" indent="-342900">
              <a:buFont typeface="Arial" charset="0"/>
              <a:buChar char="•"/>
            </a:pPr>
            <a:r>
              <a:rPr lang="en-US" sz="2400" i="1" dirty="0"/>
              <a:t>Hidden  state </a:t>
            </a:r>
          </a:p>
          <a:p>
            <a:endParaRPr lang="en-US" sz="2400" i="1" dirty="0"/>
          </a:p>
          <a:p>
            <a:endParaRPr lang="en-US" sz="2400" i="1" dirty="0"/>
          </a:p>
          <a:p>
            <a:r>
              <a:rPr lang="en-US" sz="2400" i="1" dirty="0"/>
              <a:t>The recurrent hidden and cell states are initialized to zero at the beginning of every sequence.</a:t>
            </a:r>
          </a:p>
          <a:p>
            <a:endParaRPr lang="en-US" sz="2400" i="1" dirty="0"/>
          </a:p>
          <a:p>
            <a:pPr marL="342900" indent="-342900">
              <a:buFont typeface="Arial" panose="020B0604020202020204" pitchFamily="34" charset="0"/>
              <a:buChar char="•"/>
            </a:pPr>
            <a:r>
              <a:rPr lang="en-US" sz="2400" i="1" dirty="0"/>
              <a:t>Weight Update Mechanism for LSTM and GRU: </a:t>
            </a:r>
            <a:r>
              <a:rPr lang="en-US" sz="2400" dirty="0"/>
              <a:t>Gradient-based optimization</a:t>
            </a:r>
            <a:r>
              <a:rPr lang="en-US" sz="2400" b="1" dirty="0"/>
              <a:t> </a:t>
            </a:r>
          </a:p>
          <a:p>
            <a:pPr marL="342900" indent="-342900">
              <a:buFont typeface="Arial" panose="020B0604020202020204" pitchFamily="34" charset="0"/>
              <a:buChar char="•"/>
            </a:pPr>
            <a:r>
              <a:rPr lang="en-US" sz="2400" dirty="0"/>
              <a:t>loss function in regression problems. </a:t>
            </a:r>
          </a:p>
          <a:p>
            <a:pPr marL="342900" indent="-342900">
              <a:buFont typeface="Arial" panose="020B0604020202020204" pitchFamily="34" charset="0"/>
              <a:buChar char="•"/>
            </a:pPr>
            <a:r>
              <a:rPr lang="en-US" sz="2400" dirty="0"/>
              <a:t>N=8 the size of Mini Batch in the training process.</a:t>
            </a:r>
          </a:p>
          <a:p>
            <a:pPr marL="342900" indent="-342900">
              <a:buFont typeface="Arial" panose="020B0604020202020204" pitchFamily="34" charset="0"/>
              <a:buChar char="•"/>
            </a:pPr>
            <a:r>
              <a:rPr lang="en-US" sz="2400" dirty="0"/>
              <a:t>Weight update mechanism: backpropagation through time (BPTT), combined with a numerical optimizer (Adam optimizer).</a:t>
            </a:r>
          </a:p>
          <a:p>
            <a:endParaRPr lang="en-US" sz="2400" i="1" dirty="0"/>
          </a:p>
          <a:p>
            <a:endParaRPr lang="en-US" sz="2400" i="1" dirty="0"/>
          </a:p>
          <a:p>
            <a:endParaRPr lang="en-US" sz="2400" i="1" dirty="0"/>
          </a:p>
          <a:p>
            <a:pPr marL="342900" indent="-342900">
              <a:buFont typeface="Arial" panose="020B0604020202020204" pitchFamily="34" charset="0"/>
              <a:buChar char="•"/>
            </a:pPr>
            <a:endParaRPr lang="en-US" sz="2400" i="1" dirty="0"/>
          </a:p>
        </p:txBody>
      </p:sp>
      <p:sp>
        <p:nvSpPr>
          <p:cNvPr id="3" name="Text Placeholder 2">
            <a:extLst>
              <a:ext uri="{FF2B5EF4-FFF2-40B4-BE49-F238E27FC236}">
                <a16:creationId xmlns:a16="http://schemas.microsoft.com/office/drawing/2014/main" id="{149948CE-6E11-9D0E-79A8-A4EAFB6CCEA7}"/>
              </a:ext>
            </a:extLst>
          </p:cNvPr>
          <p:cNvSpPr>
            <a:spLocks noGrp="1"/>
          </p:cNvSpPr>
          <p:nvPr>
            <p:ph type="body" sz="quarter" idx="11"/>
          </p:nvPr>
        </p:nvSpPr>
        <p:spPr>
          <a:xfrm>
            <a:off x="808205" y="474103"/>
            <a:ext cx="14689602" cy="706079"/>
          </a:xfrm>
        </p:spPr>
        <p:txBody>
          <a:bodyPr/>
          <a:lstStyle/>
          <a:p>
            <a:r>
              <a:rPr lang="en-US" sz="3600" dirty="0"/>
              <a:t>GRU (Gated Recurrent Unit)</a:t>
            </a:r>
          </a:p>
        </p:txBody>
      </p:sp>
      <p:pic>
        <p:nvPicPr>
          <p:cNvPr id="31" name="Picture 30" title="z open parentheses t close parentheses equals sigma left parenthesis W subscript z x open parentheses t close parentheses plus U subscript z h open parentheses t minus 1 close parentheses plus b subscript z right parenthesis comma&#10;r open parentheses t close parentheses equals sigma left parenthesis W subscript r x open parentheses t close parentheses plus U subscript r h open parentheses t minus 1 close parentheses plus b subscript r right parenthesis comma space space space space space space open parentheses 3 close parentheses&#10;">
            <a:extLst>
              <a:ext uri="{FF2B5EF4-FFF2-40B4-BE49-F238E27FC236}">
                <a16:creationId xmlns:a16="http://schemas.microsoft.com/office/drawing/2014/main" id="{623B1142-09B8-9F9F-707C-3F92F9336F4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30526" y="7136523"/>
            <a:ext cx="5953429" cy="937283"/>
          </a:xfrm>
          <a:prstGeom prst="rect">
            <a:avLst/>
          </a:prstGeom>
          <a:ln w="28575">
            <a:solidFill>
              <a:srgbClr val="E78D00"/>
            </a:solidFill>
          </a:ln>
        </p:spPr>
      </p:pic>
      <p:pic>
        <p:nvPicPr>
          <p:cNvPr id="34" name="Picture 33" title="h with tilde on top open parentheses t close parentheses equals tanh left parenthesis W subscript h x open parentheses t close parentheses plus U subscript h left parenthesis r open parentheses t close parentheses circled dot h open parentheses t minus 1 close parentheses right parenthesis plus b subscript h right parenthesis comma&#10;h open parentheses t close parentheses equals left parenthesis 1 minus z open parentheses t close parentheses right parenthesis circled dot h open parentheses t minus 1 close parentheses plus z open parentheses t close parentheses circled dot h with tilde on top open parentheses t close parentheses. space space space space open parentheses 4 close parentheses">
            <a:extLst>
              <a:ext uri="{FF2B5EF4-FFF2-40B4-BE49-F238E27FC236}">
                <a16:creationId xmlns:a16="http://schemas.microsoft.com/office/drawing/2014/main" id="{D1B8CAF0-D9CA-FBBD-F698-273C005EC4B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40941" y="8384374"/>
            <a:ext cx="7111809" cy="981992"/>
          </a:xfrm>
          <a:prstGeom prst="rect">
            <a:avLst/>
          </a:prstGeom>
          <a:ln w="28575">
            <a:solidFill>
              <a:srgbClr val="E78D00"/>
            </a:solidFill>
          </a:ln>
        </p:spPr>
      </p:pic>
      <mc:AlternateContent xmlns:mc="http://schemas.openxmlformats.org/markup-compatibility/2006" xmlns:a14="http://schemas.microsoft.com/office/drawing/2010/main">
        <mc:Choice Requires="a14">
          <p:graphicFrame>
            <p:nvGraphicFramePr>
              <p:cNvPr id="44" name="Diagram 43">
                <a:extLst>
                  <a:ext uri="{FF2B5EF4-FFF2-40B4-BE49-F238E27FC236}">
                    <a16:creationId xmlns:a16="http://schemas.microsoft.com/office/drawing/2014/main" id="{A172639A-74DD-5E89-964B-D5F61DB78283}"/>
                  </a:ext>
                </a:extLst>
              </p:cNvPr>
              <p:cNvGraphicFramePr/>
              <p:nvPr>
                <p:extLst>
                  <p:ext uri="{D42A27DB-BD31-4B8C-83A1-F6EECF244321}">
                    <p14:modId xmlns:p14="http://schemas.microsoft.com/office/powerpoint/2010/main" val="2314108896"/>
                  </p:ext>
                </p:extLst>
              </p:nvPr>
            </p:nvGraphicFramePr>
            <p:xfrm>
              <a:off x="10164670" y="1873198"/>
              <a:ext cx="12413703" cy="106382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mc:Choice>
        <mc:Fallback xmlns="">
          <p:graphicFrame>
            <p:nvGraphicFramePr>
              <p:cNvPr id="44" name="Diagram 43">
                <a:extLst>
                  <a:ext uri="{FF2B5EF4-FFF2-40B4-BE49-F238E27FC236}">
                    <a16:creationId xmlns:a16="http://schemas.microsoft.com/office/drawing/2014/main" id="{A172639A-74DD-5E89-964B-D5F61DB78283}"/>
                  </a:ext>
                </a:extLst>
              </p:cNvPr>
              <p:cNvGraphicFramePr/>
              <p:nvPr>
                <p:extLst>
                  <p:ext uri="{D42A27DB-BD31-4B8C-83A1-F6EECF244321}">
                    <p14:modId xmlns:p14="http://schemas.microsoft.com/office/powerpoint/2010/main" val="2314108896"/>
                  </p:ext>
                </p:extLst>
              </p:nvPr>
            </p:nvGraphicFramePr>
            <p:xfrm>
              <a:off x="10164670" y="1873198"/>
              <a:ext cx="12413703" cy="1063825"/>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mc:Fallback>
      </mc:AlternateContent>
      <p:pic>
        <p:nvPicPr>
          <p:cNvPr id="46" name="Picture 45">
            <a:extLst>
              <a:ext uri="{FF2B5EF4-FFF2-40B4-BE49-F238E27FC236}">
                <a16:creationId xmlns:a16="http://schemas.microsoft.com/office/drawing/2014/main" id="{8B993137-BF39-6C3F-7CD8-A823C26B3D9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78310" y="1384480"/>
            <a:ext cx="6509263" cy="4202582"/>
          </a:xfrm>
          <a:prstGeom prst="rect">
            <a:avLst/>
          </a:prstGeom>
        </p:spPr>
      </p:pic>
      <p:pic>
        <p:nvPicPr>
          <p:cNvPr id="48" name="Picture 47">
            <a:extLst>
              <a:ext uri="{FF2B5EF4-FFF2-40B4-BE49-F238E27FC236}">
                <a16:creationId xmlns:a16="http://schemas.microsoft.com/office/drawing/2014/main" id="{97BCFE0B-858C-386D-84CB-016D02443980}"/>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692571" y="3251532"/>
            <a:ext cx="15167309" cy="2472212"/>
          </a:xfrm>
          <a:prstGeom prst="rect">
            <a:avLst/>
          </a:prstGeom>
        </p:spPr>
      </p:pic>
      <p:sp>
        <p:nvSpPr>
          <p:cNvPr id="50" name="TextBox 49">
            <a:extLst>
              <a:ext uri="{FF2B5EF4-FFF2-40B4-BE49-F238E27FC236}">
                <a16:creationId xmlns:a16="http://schemas.microsoft.com/office/drawing/2014/main" id="{BF2AFAA3-B659-A658-211D-9E068849EDC7}"/>
              </a:ext>
            </a:extLst>
          </p:cNvPr>
          <p:cNvSpPr txBox="1"/>
          <p:nvPr/>
        </p:nvSpPr>
        <p:spPr>
          <a:xfrm>
            <a:off x="1540435" y="5723744"/>
            <a:ext cx="5585012" cy="43088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l">
              <a:spcAft>
                <a:spcPts val="1000"/>
              </a:spcAft>
              <a:defRPr sz="2400" b="1">
                <a:solidFill>
                  <a:schemeClr val="tx1"/>
                </a:solidFill>
                <a:latin typeface="Times New Roman" panose="02020603050405020304" pitchFamily="18" charset="0"/>
                <a:ea typeface="Times New Roman" panose="02020603050405020304" pitchFamily="18" charset="0"/>
              </a:defRPr>
            </a:lvl1pPr>
          </a:lstStyle>
          <a:p>
            <a:r>
              <a:rPr lang="en-US" sz="2200" dirty="0">
                <a:latin typeface="Arial" panose="020B0604020202020204" pitchFamily="34" charset="0"/>
                <a:cs typeface="Arial" panose="020B0604020202020204" pitchFamily="34" charset="0"/>
              </a:rPr>
              <a:t>Fig. 6: </a:t>
            </a:r>
            <a:r>
              <a:rPr lang="en-US" sz="2200" b="0" dirty="0">
                <a:latin typeface="Arial" panose="020B0604020202020204" pitchFamily="34" charset="0"/>
                <a:cs typeface="Arial" panose="020B0604020202020204" pitchFamily="34" charset="0"/>
              </a:rPr>
              <a:t>GRU computational structure</a:t>
            </a:r>
          </a:p>
        </p:txBody>
      </p:sp>
      <p:sp>
        <p:nvSpPr>
          <p:cNvPr id="52" name="TextBox 51">
            <a:extLst>
              <a:ext uri="{FF2B5EF4-FFF2-40B4-BE49-F238E27FC236}">
                <a16:creationId xmlns:a16="http://schemas.microsoft.com/office/drawing/2014/main" id="{4117E7DA-0914-837A-AD3A-56A79D84E390}"/>
              </a:ext>
            </a:extLst>
          </p:cNvPr>
          <p:cNvSpPr txBox="1"/>
          <p:nvPr/>
        </p:nvSpPr>
        <p:spPr>
          <a:xfrm>
            <a:off x="13855552" y="5968632"/>
            <a:ext cx="4510269" cy="43088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l">
              <a:spcAft>
                <a:spcPts val="1000"/>
              </a:spcAft>
              <a:defRPr sz="2400" b="1">
                <a:solidFill>
                  <a:schemeClr val="tx1"/>
                </a:solidFill>
                <a:latin typeface="Times New Roman" panose="02020603050405020304" pitchFamily="18" charset="0"/>
                <a:ea typeface="Times New Roman" panose="02020603050405020304" pitchFamily="18" charset="0"/>
              </a:defRPr>
            </a:lvl1pPr>
          </a:lstStyle>
          <a:p>
            <a:r>
              <a:rPr lang="en-US" sz="2200" dirty="0">
                <a:latin typeface="Arial" panose="020B0604020202020204" pitchFamily="34" charset="0"/>
                <a:cs typeface="Arial" panose="020B0604020202020204" pitchFamily="34" charset="0"/>
              </a:rPr>
              <a:t>Fig. 7: </a:t>
            </a:r>
            <a:r>
              <a:rPr lang="en-US" sz="2200" b="0" dirty="0">
                <a:latin typeface="Arial" panose="020B0604020202020204" pitchFamily="34" charset="0"/>
                <a:cs typeface="Arial" panose="020B0604020202020204" pitchFamily="34" charset="0"/>
              </a:rPr>
              <a:t>GRU layer and output layer</a:t>
            </a:r>
          </a:p>
        </p:txBody>
      </p:sp>
      <p:pic>
        <p:nvPicPr>
          <p:cNvPr id="54" name="Picture 53" title="L equals 1 over N sum from k equals 1 to N of open parentheses y with hat on top subscript k minus y subscript k close parentheses squared comma space space space space space space space space space space space space space space space space open parentheses 5 close parentheses">
            <a:extLst>
              <a:ext uri="{FF2B5EF4-FFF2-40B4-BE49-F238E27FC236}">
                <a16:creationId xmlns:a16="http://schemas.microsoft.com/office/drawing/2014/main" id="{29ACA68D-BAC0-DBDC-7A04-F3D8392F7B79}"/>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5284562" y="10623048"/>
            <a:ext cx="5284239" cy="975659"/>
          </a:xfrm>
          <a:prstGeom prst="rect">
            <a:avLst/>
          </a:prstGeom>
          <a:ln w="28575">
            <a:solidFill>
              <a:srgbClr val="E78D00"/>
            </a:solidFill>
          </a:ln>
        </p:spPr>
      </p:pic>
      <p:sp>
        <p:nvSpPr>
          <p:cNvPr id="56" name="TextBox 55">
            <a:extLst>
              <a:ext uri="{FF2B5EF4-FFF2-40B4-BE49-F238E27FC236}">
                <a16:creationId xmlns:a16="http://schemas.microsoft.com/office/drawing/2014/main" id="{F19A7942-8FB6-03F7-D363-05B9ECA0AEF0}"/>
              </a:ext>
            </a:extLst>
          </p:cNvPr>
          <p:cNvSpPr txBox="1"/>
          <p:nvPr/>
        </p:nvSpPr>
        <p:spPr>
          <a:xfrm>
            <a:off x="21250999" y="12135442"/>
            <a:ext cx="2729239"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0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Light"/>
              </a:rPr>
              <a:t>10</a:t>
            </a:r>
          </a:p>
        </p:txBody>
      </p:sp>
    </p:spTree>
    <p:extLst>
      <p:ext uri="{BB962C8B-B14F-4D97-AF65-F5344CB8AC3E}">
        <p14:creationId xmlns:p14="http://schemas.microsoft.com/office/powerpoint/2010/main" val="2668264101"/>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 Placeholder 1"/>
              <p:cNvSpPr>
                <a:spLocks noGrp="1"/>
              </p:cNvSpPr>
              <p:nvPr>
                <p:ph type="body" sz="quarter" idx="10"/>
              </p:nvPr>
            </p:nvSpPr>
            <p:spPr>
              <a:xfrm>
                <a:off x="984596" y="1704363"/>
                <a:ext cx="13558610" cy="9910464"/>
              </a:xfrm>
            </p:spPr>
            <p:txBody>
              <a:bodyPr/>
              <a:lstStyle/>
              <a:p>
                <a:pPr>
                  <a:buNone/>
                </a:pPr>
                <a:r>
                  <a:rPr lang="en-US" sz="2800" b="1" dirty="0"/>
                  <a:t>Feature Selection</a:t>
                </a:r>
              </a:p>
              <a:p>
                <a:pPr>
                  <a:buNone/>
                </a:pPr>
                <a:endParaRPr lang="en-US" sz="2800" b="1" dirty="0"/>
              </a:p>
              <a:p>
                <a:pPr marL="457200" indent="-342900">
                  <a:buFont typeface="Arial" charset="0"/>
                  <a:buChar char="•"/>
                </a:pPr>
                <a:r>
                  <a:rPr lang="en-US" sz="2800" dirty="0"/>
                  <a:t>Forward sequential feature selection using ridge-regression RMSE + 10-fold CV</a:t>
                </a:r>
              </a:p>
              <a:p>
                <a:pPr marL="457200" indent="-342900">
                  <a:buFont typeface="Arial" charset="0"/>
                  <a:buChar char="•"/>
                </a:pPr>
                <a:r>
                  <a:rPr lang="en-US" sz="2800" dirty="0"/>
                  <a:t>Started with 14 default inputs; physics-informed loss features (21 total) did NOT improve GRU performance</a:t>
                </a:r>
              </a:p>
              <a:p>
                <a:pPr marL="457200" indent="-342900">
                  <a:buFont typeface="Arial" charset="0"/>
                  <a:buChar char="•"/>
                </a:pPr>
                <a:r>
                  <a:rPr lang="en-US" sz="2800" dirty="0"/>
                  <a:t>Final model: 12 selected features</a:t>
                </a:r>
              </a:p>
              <a:p>
                <a:pPr marL="114300"/>
                <a:endParaRPr lang="en-US" sz="2800" dirty="0"/>
              </a:p>
              <a:p>
                <a:pPr>
                  <a:buNone/>
                </a:pPr>
                <a:r>
                  <a:rPr lang="en-US" sz="2800" b="1" dirty="0"/>
                  <a:t>Training Setup</a:t>
                </a:r>
              </a:p>
              <a:p>
                <a:pPr>
                  <a:buNone/>
                </a:pPr>
                <a:endParaRPr lang="en-US" sz="2800" b="1" dirty="0"/>
              </a:p>
              <a:p>
                <a:pPr marL="457200" indent="-342900">
                  <a:buFont typeface="Arial" charset="0"/>
                  <a:buChar char="•"/>
                </a:pPr>
                <a:r>
                  <a:rPr lang="en-US" sz="2800" dirty="0"/>
                  <a:t>Data split by day to prevent temporal leakage</a:t>
                </a:r>
              </a:p>
              <a:p>
                <a:pPr marL="457200" indent="-342900">
                  <a:buFont typeface="Arial" charset="0"/>
                  <a:buChar char="•"/>
                </a:pPr>
                <a:r>
                  <a:rPr lang="en-US" sz="2800" dirty="0"/>
                  <a:t>Normalization: mean &amp; std computed on training set only</a:t>
                </a:r>
              </a:p>
              <a:p>
                <a:pPr marL="457200" indent="-342900">
                  <a:buFont typeface="Arial" charset="0"/>
                  <a:buChar char="•"/>
                </a:pPr>
                <a:r>
                  <a:rPr lang="en-US" sz="2800" dirty="0"/>
                  <a:t>Sequence length L = 3000 (5 min @ 10 Hz); window slides every 5 s</a:t>
                </a:r>
              </a:p>
              <a:p>
                <a:pPr marL="457200" indent="-342900">
                  <a:buFont typeface="Arial" charset="0"/>
                  <a:buChar char="•"/>
                </a:pPr>
                <a:r>
                  <a:rPr lang="en-US" sz="2800" dirty="0"/>
                  <a:t>Sequence-to-one regression problem</a:t>
                </a:r>
              </a:p>
              <a:p>
                <a:pPr>
                  <a:buNone/>
                </a:pPr>
                <a:endParaRPr lang="en-US" sz="2800" dirty="0"/>
              </a:p>
              <a:p>
                <a:r>
                  <a:rPr lang="en-US" sz="2800" b="1" dirty="0"/>
                  <a:t>Network architecture (LSTM and GRU)</a:t>
                </a:r>
              </a:p>
              <a:p>
                <a:endParaRPr lang="en-US" sz="2800" dirty="0"/>
              </a:p>
              <a:p>
                <a:pPr marL="342900" lvl="4" indent="-342900">
                  <a:buFont typeface="Arial" panose="020B0604020202020204" pitchFamily="34" charset="0"/>
                  <a:buChar char="•"/>
                </a:pPr>
                <a:r>
                  <a:rPr lang="en-US" sz="2800" dirty="0"/>
                  <a:t>GRU network </a:t>
                </a:r>
                <a:r>
                  <a:rPr lang="en-US" sz="2800" dirty="0">
                    <a:sym typeface="Wingdings" panose="05000000000000000000" pitchFamily="2" charset="2"/>
                  </a:rPr>
                  <a:t></a:t>
                </a:r>
                <a:r>
                  <a:rPr lang="en-US" sz="2800" dirty="0"/>
                  <a:t> 16 hidden units </a:t>
                </a:r>
              </a:p>
              <a:p>
                <a:pPr marL="342900" lvl="4" indent="-342900">
                  <a:buFont typeface="Arial" panose="020B0604020202020204" pitchFamily="34" charset="0"/>
                  <a:buChar char="•"/>
                </a:pPr>
                <a:r>
                  <a:rPr lang="en-US" sz="2800" dirty="0"/>
                  <a:t>LSTM network </a:t>
                </a:r>
                <a:r>
                  <a:rPr lang="en-US" sz="2800" dirty="0">
                    <a:sym typeface="Wingdings" panose="05000000000000000000" pitchFamily="2" charset="2"/>
                  </a:rPr>
                  <a:t></a:t>
                </a:r>
                <a:r>
                  <a:rPr lang="en-US" sz="2800" dirty="0"/>
                  <a:t> 13 hidden units </a:t>
                </a:r>
              </a:p>
              <a:p>
                <a:pPr marL="342900" lvl="4" indent="-342900">
                  <a:buFont typeface="Arial" panose="020B0604020202020204" pitchFamily="34" charset="0"/>
                  <a:buChar char="•"/>
                </a:pPr>
                <a:r>
                  <a:rPr lang="en-US" sz="2800" dirty="0"/>
                  <a:t>Same parameter count for fair comparison</a:t>
                </a:r>
              </a:p>
              <a:p>
                <a:r>
                  <a:rPr lang="en-US" sz="2800" dirty="0"/>
                  <a:t> </a:t>
                </a:r>
              </a:p>
              <a:p>
                <a:pPr marL="342900" indent="-342900">
                  <a:buFont typeface="Arial" panose="020B0604020202020204" pitchFamily="34" charset="0"/>
                  <a:buChar char="•"/>
                </a:pPr>
                <a:r>
                  <a:rPr lang="en-US" sz="2800" dirty="0"/>
                  <a:t>Training  algorithm: Adam optimization with a maximum of 200 epochs, a mini-batch size of 8, window slides every 5 s, and an initial learning rate of </a:t>
                </a:r>
                <a14:m>
                  <m:oMath xmlns:m="http://schemas.openxmlformats.org/officeDocument/2006/math">
                    <m:r>
                      <a:rPr lang="en-US" sz="2800" i="1" dirty="0" smtClean="0">
                        <a:latin typeface="Cambria Math" panose="02040503050406030204" pitchFamily="18" charset="0"/>
                        <a:ea typeface="Cambria Math" panose="02040503050406030204" pitchFamily="18" charset="0"/>
                      </a:rPr>
                      <m:t>𝛼</m:t>
                    </m:r>
                  </m:oMath>
                </a14:m>
                <a:r>
                  <a:rPr lang="en-US" sz="2800" dirty="0"/>
                  <a:t>=0.001. </a:t>
                </a:r>
              </a:p>
              <a:p>
                <a:pPr>
                  <a:buNone/>
                </a:pPr>
                <a:endParaRPr lang="en-US" sz="2800" b="1" dirty="0"/>
              </a:p>
            </p:txBody>
          </p:sp>
        </mc:Choice>
        <mc:Fallback xmlns="">
          <p:sp>
            <p:nvSpPr>
              <p:cNvPr id="2" name="Text Placeholder 1"/>
              <p:cNvSpPr>
                <a:spLocks noGrp="1" noRot="1" noChangeAspect="1" noMove="1" noResize="1" noEditPoints="1" noAdjustHandles="1" noChangeArrowheads="1" noChangeShapeType="1" noTextEdit="1"/>
              </p:cNvSpPr>
              <p:nvPr>
                <p:ph type="body" sz="quarter" idx="10"/>
              </p:nvPr>
            </p:nvSpPr>
            <p:spPr>
              <a:xfrm>
                <a:off x="984596" y="1704363"/>
                <a:ext cx="13558610" cy="9910464"/>
              </a:xfrm>
              <a:blipFill>
                <a:blip r:embed="rId2"/>
                <a:stretch>
                  <a:fillRect l="-1619" t="-1108"/>
                </a:stretch>
              </a:blipFill>
            </p:spPr>
            <p:txBody>
              <a:bodyPr/>
              <a:lstStyle/>
              <a:p>
                <a:r>
                  <a:rPr lang="en-US">
                    <a:noFill/>
                  </a:rPr>
                  <a:t> </a:t>
                </a:r>
              </a:p>
            </p:txBody>
          </p:sp>
        </mc:Fallback>
      </mc:AlternateContent>
      <p:sp>
        <p:nvSpPr>
          <p:cNvPr id="3" name="Text Placeholder 2"/>
          <p:cNvSpPr>
            <a:spLocks noGrp="1"/>
          </p:cNvSpPr>
          <p:nvPr>
            <p:ph type="body" sz="quarter" idx="11"/>
          </p:nvPr>
        </p:nvSpPr>
        <p:spPr>
          <a:xfrm>
            <a:off x="633109" y="545851"/>
            <a:ext cx="14689602" cy="531686"/>
          </a:xfrm>
        </p:spPr>
        <p:txBody>
          <a:bodyPr/>
          <a:lstStyle/>
          <a:p>
            <a:pPr>
              <a:buNone/>
            </a:pPr>
            <a:r>
              <a:rPr lang="en-US" sz="3600" b="1" dirty="0"/>
              <a:t>Model Architecture &amp; Training Setup</a:t>
            </a:r>
          </a:p>
        </p:txBody>
      </p:sp>
      <p:pic>
        <p:nvPicPr>
          <p:cNvPr id="17" name="Picture 16">
            <a:extLst>
              <a:ext uri="{FF2B5EF4-FFF2-40B4-BE49-F238E27FC236}">
                <a16:creationId xmlns:a16="http://schemas.microsoft.com/office/drawing/2014/main" id="{BDE967A3-9D83-AF24-52C6-CA1D896DD2CA}"/>
              </a:ext>
            </a:extLst>
          </p:cNvPr>
          <p:cNvPicPr>
            <a:picLocks noChangeAspect="1"/>
          </p:cNvPicPr>
          <p:nvPr/>
        </p:nvPicPr>
        <p:blipFill>
          <a:blip r:embed="rId3"/>
          <a:stretch>
            <a:fillRect/>
          </a:stretch>
        </p:blipFill>
        <p:spPr>
          <a:xfrm>
            <a:off x="15569604" y="3400447"/>
            <a:ext cx="7829800" cy="7343121"/>
          </a:xfrm>
          <a:prstGeom prst="rect">
            <a:avLst/>
          </a:prstGeom>
        </p:spPr>
      </p:pic>
      <p:sp>
        <p:nvSpPr>
          <p:cNvPr id="19" name="TextBox 18">
            <a:extLst>
              <a:ext uri="{FF2B5EF4-FFF2-40B4-BE49-F238E27FC236}">
                <a16:creationId xmlns:a16="http://schemas.microsoft.com/office/drawing/2014/main" id="{B2DBDA54-DD3A-95E5-B80B-1E63957C59C3}"/>
              </a:ext>
            </a:extLst>
          </p:cNvPr>
          <p:cNvSpPr txBox="1"/>
          <p:nvPr/>
        </p:nvSpPr>
        <p:spPr>
          <a:xfrm>
            <a:off x="14943814" y="2507220"/>
            <a:ext cx="9036424" cy="707886"/>
          </a:xfrm>
          <a:prstGeom prst="rect">
            <a:avLst/>
          </a:prstGeom>
          <a:noFill/>
        </p:spPr>
        <p:txBody>
          <a:bodyPr wrap="square">
            <a:spAutoFit/>
          </a:bodyPr>
          <a:lstStyle/>
          <a:p>
            <a:r>
              <a:rPr lang="en-US" sz="2000" dirty="0">
                <a:latin typeface="Arial" panose="020B0604020202020204" pitchFamily="34" charset="0"/>
                <a:cs typeface="Arial" panose="020B0604020202020204" pitchFamily="34" charset="0"/>
              </a:rPr>
              <a:t>Table 1: Default inputs and output of the deep learning thermal model for EESM</a:t>
            </a:r>
          </a:p>
        </p:txBody>
      </p:sp>
      <p:sp>
        <p:nvSpPr>
          <p:cNvPr id="26" name="TextBox 25">
            <a:extLst>
              <a:ext uri="{FF2B5EF4-FFF2-40B4-BE49-F238E27FC236}">
                <a16:creationId xmlns:a16="http://schemas.microsoft.com/office/drawing/2014/main" id="{70D0F0EB-D6FF-B87C-2C1E-0435CF7B495E}"/>
              </a:ext>
            </a:extLst>
          </p:cNvPr>
          <p:cNvSpPr txBox="1"/>
          <p:nvPr/>
        </p:nvSpPr>
        <p:spPr>
          <a:xfrm>
            <a:off x="21250999" y="12135442"/>
            <a:ext cx="2729239"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0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Light"/>
              </a:rPr>
              <a:t>11</a:t>
            </a:r>
          </a:p>
        </p:txBody>
      </p:sp>
    </p:spTree>
    <p:extLst>
      <p:ext uri="{BB962C8B-B14F-4D97-AF65-F5344CB8AC3E}">
        <p14:creationId xmlns:p14="http://schemas.microsoft.com/office/powerpoint/2010/main" val="3491170930"/>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836747" y="1856071"/>
            <a:ext cx="14800401" cy="9356902"/>
          </a:xfrm>
        </p:spPr>
        <p:txBody>
          <a:bodyPr/>
          <a:lstStyle/>
          <a:p>
            <a:r>
              <a:rPr lang="en-US" sz="2800" b="1" dirty="0"/>
              <a:t>Validation Strategy</a:t>
            </a:r>
          </a:p>
          <a:p>
            <a:endParaRPr lang="en-US" sz="2800" b="1" dirty="0"/>
          </a:p>
          <a:p>
            <a:pPr marL="457200" indent="-342900">
              <a:buFont typeface="Arial" charset="0"/>
              <a:buChar char="•"/>
            </a:pPr>
            <a:r>
              <a:rPr lang="en-US" sz="2800" dirty="0"/>
              <a:t>10-fold cross-validation </a:t>
            </a:r>
          </a:p>
          <a:p>
            <a:pPr marL="457200" indent="-342900">
              <a:buFont typeface="Arial" charset="0"/>
              <a:buChar char="•"/>
            </a:pPr>
            <a:r>
              <a:rPr lang="en-US" sz="2800" dirty="0"/>
              <a:t>Metrics: MSE, MAE, </a:t>
            </a:r>
            <a:r>
              <a:rPr lang="en-US" sz="2800" dirty="0" err="1"/>
              <a:t>MaxAE</a:t>
            </a:r>
            <a:r>
              <a:rPr lang="en-US" sz="2800" dirty="0"/>
              <a:t> on unseen test data</a:t>
            </a:r>
          </a:p>
          <a:p>
            <a:pPr marL="457200" indent="-342900">
              <a:buFont typeface="Arial" charset="0"/>
              <a:buChar char="•"/>
            </a:pPr>
            <a:endParaRPr lang="en-US" sz="2800" b="1" dirty="0"/>
          </a:p>
          <a:p>
            <a:pPr marL="457200" indent="-342900">
              <a:buFont typeface="Arial" charset="0"/>
              <a:buChar char="•"/>
            </a:pPr>
            <a:endParaRPr lang="en-US" sz="2800" b="1" dirty="0"/>
          </a:p>
          <a:p>
            <a:pPr marL="457200" indent="-342900">
              <a:buFont typeface="Arial" charset="0"/>
              <a:buChar char="•"/>
            </a:pPr>
            <a:endParaRPr lang="en-US" sz="2800" b="1" dirty="0"/>
          </a:p>
          <a:p>
            <a:pPr marL="457200" indent="-342900">
              <a:buFont typeface="Arial" charset="0"/>
              <a:buChar char="•"/>
            </a:pPr>
            <a:endParaRPr lang="en-US" sz="2800" b="1" dirty="0"/>
          </a:p>
          <a:p>
            <a:pPr marL="457200" indent="-342900">
              <a:buFont typeface="Arial" charset="0"/>
              <a:buChar char="•"/>
            </a:pPr>
            <a:endParaRPr lang="en-US" sz="2800" b="1" dirty="0"/>
          </a:p>
          <a:p>
            <a:pPr marL="457200" indent="-342900">
              <a:buFont typeface="Arial" charset="0"/>
              <a:buChar char="•"/>
            </a:pPr>
            <a:endParaRPr lang="en-US" sz="2800" b="1" dirty="0"/>
          </a:p>
          <a:p>
            <a:pPr marL="457200" indent="-342900">
              <a:buFont typeface="Arial" charset="0"/>
              <a:buChar char="•"/>
            </a:pPr>
            <a:endParaRPr lang="en-US" sz="2800" b="1" dirty="0"/>
          </a:p>
          <a:p>
            <a:pPr marL="457200" indent="-342900">
              <a:buFont typeface="Arial" charset="0"/>
              <a:buChar char="•"/>
            </a:pPr>
            <a:endParaRPr lang="en-US" sz="2800" b="1" dirty="0"/>
          </a:p>
          <a:p>
            <a:pPr>
              <a:buNone/>
            </a:pPr>
            <a:endParaRPr lang="en-US" sz="2800" dirty="0"/>
          </a:p>
          <a:p>
            <a:pPr>
              <a:buNone/>
            </a:pPr>
            <a:r>
              <a:rPr lang="en-US" sz="2800" b="1" dirty="0"/>
              <a:t>Key Findings</a:t>
            </a:r>
          </a:p>
          <a:p>
            <a:pPr>
              <a:buNone/>
            </a:pPr>
            <a:endParaRPr lang="en-US" sz="2800" dirty="0"/>
          </a:p>
          <a:p>
            <a:pPr marL="457200" indent="-342900">
              <a:buFont typeface="Arial" charset="0"/>
              <a:buChar char="•"/>
            </a:pPr>
            <a:r>
              <a:rPr lang="en-US" sz="2800" dirty="0"/>
              <a:t>GRU outperforms LSTM across all metrics </a:t>
            </a:r>
          </a:p>
          <a:p>
            <a:pPr marL="457200" indent="-342900">
              <a:buFont typeface="Arial" charset="0"/>
              <a:buChar char="•"/>
            </a:pPr>
            <a:r>
              <a:rPr lang="en-US" sz="2800" dirty="0"/>
              <a:t>Inference latency: GRU ~2.0 ms  |  LSTM ~1.9 ms per prediction </a:t>
            </a:r>
          </a:p>
          <a:p>
            <a:pPr marL="457200" indent="-342900">
              <a:buFont typeface="Arial" charset="0"/>
              <a:buChar char="•"/>
            </a:pPr>
            <a:r>
              <a:rPr lang="en-US" sz="2800" dirty="0"/>
              <a:t>For GRU and LSTM models, inference was measured using predict with mini-batch size equal to 1. The timing was repeated for all test samples, and the mean and standard deviation were reported.</a:t>
            </a:r>
          </a:p>
        </p:txBody>
      </p:sp>
      <p:sp>
        <p:nvSpPr>
          <p:cNvPr id="3" name="Text Placeholder 2"/>
          <p:cNvSpPr>
            <a:spLocks noGrp="1"/>
          </p:cNvSpPr>
          <p:nvPr>
            <p:ph type="body" sz="quarter" idx="11"/>
          </p:nvPr>
        </p:nvSpPr>
        <p:spPr>
          <a:xfrm>
            <a:off x="705395" y="551593"/>
            <a:ext cx="14689602" cy="747187"/>
          </a:xfrm>
        </p:spPr>
        <p:txBody>
          <a:bodyPr/>
          <a:lstStyle/>
          <a:p>
            <a:pPr>
              <a:buNone/>
            </a:pPr>
            <a:r>
              <a:rPr lang="en-US" sz="3600" b="1" dirty="0"/>
              <a:t>Model Evaluation</a:t>
            </a:r>
          </a:p>
        </p:txBody>
      </p:sp>
      <p:sp>
        <p:nvSpPr>
          <p:cNvPr id="12" name="TextBox 11">
            <a:extLst>
              <a:ext uri="{FF2B5EF4-FFF2-40B4-BE49-F238E27FC236}">
                <a16:creationId xmlns:a16="http://schemas.microsoft.com/office/drawing/2014/main" id="{CA2C2C75-28C5-9FC7-A7B0-6F94CD3A5302}"/>
              </a:ext>
            </a:extLst>
          </p:cNvPr>
          <p:cNvSpPr txBox="1"/>
          <p:nvPr/>
        </p:nvSpPr>
        <p:spPr>
          <a:xfrm>
            <a:off x="1205590" y="4215012"/>
            <a:ext cx="13116621" cy="430887"/>
          </a:xfrm>
          <a:prstGeom prst="rect">
            <a:avLst/>
          </a:prstGeom>
          <a:noFill/>
        </p:spPr>
        <p:txBody>
          <a:bodyPr wrap="square" rtlCol="0">
            <a:spAutoFit/>
          </a:bodyPr>
          <a:lstStyle/>
          <a:p>
            <a:r>
              <a:rPr lang="en-US" sz="2200" dirty="0">
                <a:latin typeface="Arial" panose="020B0604020202020204" pitchFamily="34" charset="0"/>
                <a:cs typeface="Arial" panose="020B0604020202020204" pitchFamily="34" charset="0"/>
              </a:rPr>
              <a:t>Table 3: 10</a:t>
            </a:r>
            <a:r>
              <a:rPr lang="en-US" sz="2200" b="0" i="0" u="none" strike="noStrike" baseline="0" dirty="0">
                <a:latin typeface="Arial" panose="020B0604020202020204" pitchFamily="34" charset="0"/>
                <a:cs typeface="Arial" panose="020B0604020202020204" pitchFamily="34" charset="0"/>
              </a:rPr>
              <a:t>-fold cross-validation </a:t>
            </a:r>
            <a:r>
              <a:rPr lang="en-US" sz="2200" dirty="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rPr>
              <a:t>testing results of GRU and LSTM for EESM rotor thermal modeling</a:t>
            </a:r>
            <a:endParaRPr lang="en-US" sz="2200" dirty="0">
              <a:latin typeface="Arial" panose="020B0604020202020204" pitchFamily="34" charset="0"/>
              <a:cs typeface="Arial" panose="020B0604020202020204" pitchFamily="34" charset="0"/>
            </a:endParaRPr>
          </a:p>
        </p:txBody>
      </p:sp>
      <p:graphicFrame>
        <p:nvGraphicFramePr>
          <p:cNvPr id="14" name="Table 13">
            <a:extLst>
              <a:ext uri="{FF2B5EF4-FFF2-40B4-BE49-F238E27FC236}">
                <a16:creationId xmlns:a16="http://schemas.microsoft.com/office/drawing/2014/main" id="{C5CD7315-E8DB-BB4D-14E9-803DE70B38A0}"/>
              </a:ext>
            </a:extLst>
          </p:cNvPr>
          <p:cNvGraphicFramePr>
            <a:graphicFrameLocks noGrp="1"/>
          </p:cNvGraphicFramePr>
          <p:nvPr>
            <p:extLst>
              <p:ext uri="{D42A27DB-BD31-4B8C-83A1-F6EECF244321}">
                <p14:modId xmlns:p14="http://schemas.microsoft.com/office/powerpoint/2010/main" val="1916091116"/>
              </p:ext>
            </p:extLst>
          </p:nvPr>
        </p:nvGraphicFramePr>
        <p:xfrm>
          <a:off x="2114980" y="4811110"/>
          <a:ext cx="11219404" cy="1280160"/>
        </p:xfrm>
        <a:graphic>
          <a:graphicData uri="http://schemas.openxmlformats.org/drawingml/2006/table">
            <a:tbl>
              <a:tblPr firstRow="1" bandRow="1">
                <a:tableStyleId>{5A111915-BE36-4E01-A7E5-04B1672EAD32}</a:tableStyleId>
              </a:tblPr>
              <a:tblGrid>
                <a:gridCol w="3127324">
                  <a:extLst>
                    <a:ext uri="{9D8B030D-6E8A-4147-A177-3AD203B41FA5}">
                      <a16:colId xmlns:a16="http://schemas.microsoft.com/office/drawing/2014/main" val="2305740659"/>
                    </a:ext>
                  </a:extLst>
                </a:gridCol>
                <a:gridCol w="1254204">
                  <a:extLst>
                    <a:ext uri="{9D8B030D-6E8A-4147-A177-3AD203B41FA5}">
                      <a16:colId xmlns:a16="http://schemas.microsoft.com/office/drawing/2014/main" val="2146592442"/>
                    </a:ext>
                  </a:extLst>
                </a:gridCol>
                <a:gridCol w="1289408">
                  <a:extLst>
                    <a:ext uri="{9D8B030D-6E8A-4147-A177-3AD203B41FA5}">
                      <a16:colId xmlns:a16="http://schemas.microsoft.com/office/drawing/2014/main" val="892341210"/>
                    </a:ext>
                  </a:extLst>
                </a:gridCol>
                <a:gridCol w="1379367">
                  <a:extLst>
                    <a:ext uri="{9D8B030D-6E8A-4147-A177-3AD203B41FA5}">
                      <a16:colId xmlns:a16="http://schemas.microsoft.com/office/drawing/2014/main" val="2847407961"/>
                    </a:ext>
                  </a:extLst>
                </a:gridCol>
                <a:gridCol w="1244428">
                  <a:extLst>
                    <a:ext uri="{9D8B030D-6E8A-4147-A177-3AD203B41FA5}">
                      <a16:colId xmlns:a16="http://schemas.microsoft.com/office/drawing/2014/main" val="1329700893"/>
                    </a:ext>
                  </a:extLst>
                </a:gridCol>
                <a:gridCol w="1334386">
                  <a:extLst>
                    <a:ext uri="{9D8B030D-6E8A-4147-A177-3AD203B41FA5}">
                      <a16:colId xmlns:a16="http://schemas.microsoft.com/office/drawing/2014/main" val="2797716925"/>
                    </a:ext>
                  </a:extLst>
                </a:gridCol>
                <a:gridCol w="1590287">
                  <a:extLst>
                    <a:ext uri="{9D8B030D-6E8A-4147-A177-3AD203B41FA5}">
                      <a16:colId xmlns:a16="http://schemas.microsoft.com/office/drawing/2014/main" val="4107286715"/>
                    </a:ext>
                  </a:extLst>
                </a:gridCol>
              </a:tblGrid>
              <a:tr h="272520">
                <a:tc>
                  <a:txBody>
                    <a:bodyPr/>
                    <a:lstStyle/>
                    <a:p>
                      <a:pPr algn="ctr"/>
                      <a:endParaRPr lang="en-US" sz="2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gridSpan="3">
                  <a:txBody>
                    <a:bodyPr/>
                    <a:lstStyle/>
                    <a:p>
                      <a:pPr marL="0" marR="0" algn="ctr">
                        <a:buNone/>
                      </a:pPr>
                      <a:r>
                        <a:rPr lang="en-US" sz="2200" b="1" dirty="0">
                          <a:solidFill>
                            <a:schemeClr val="tx1"/>
                          </a:solidFill>
                          <a:effectLst/>
                          <a:latin typeface="Arial" panose="020B0604020202020204" pitchFamily="34" charset="0"/>
                          <a:cs typeface="Arial" panose="020B0604020202020204" pitchFamily="34" charset="0"/>
                        </a:rPr>
                        <a:t>GRU rotor thermal model</a:t>
                      </a:r>
                      <a:endParaRPr lang="en-US" sz="2200" b="1" dirty="0">
                        <a:solidFill>
                          <a:schemeClr val="tx1"/>
                        </a:solidFill>
                        <a:effectLst/>
                        <a:latin typeface="Arial" panose="020B0604020202020204" pitchFamily="34" charset="0"/>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hMerge="1">
                  <a:txBody>
                    <a:bodyPr/>
                    <a:lstStyle/>
                    <a:p>
                      <a:endParaRPr lang="en-US" sz="1400"/>
                    </a:p>
                  </a:txBody>
                  <a:tcPr/>
                </a:tc>
                <a:tc hMerge="1">
                  <a:txBody>
                    <a:bodyPr/>
                    <a:lstStyle/>
                    <a:p>
                      <a:endParaRPr lang="en-US" sz="1400" dirty="0"/>
                    </a:p>
                  </a:txBody>
                  <a:tcPr/>
                </a:tc>
                <a:tc gridSpan="3">
                  <a:txBody>
                    <a:bodyPr/>
                    <a:lstStyle/>
                    <a:p>
                      <a:pPr marL="0" marR="0" algn="ctr">
                        <a:buNone/>
                      </a:pPr>
                      <a:r>
                        <a:rPr lang="en-US" sz="2200" b="1" dirty="0">
                          <a:solidFill>
                            <a:schemeClr val="tx1"/>
                          </a:solidFill>
                          <a:effectLst/>
                          <a:latin typeface="Arial" panose="020B0604020202020204" pitchFamily="34" charset="0"/>
                          <a:cs typeface="Arial" panose="020B0604020202020204" pitchFamily="34" charset="0"/>
                        </a:rPr>
                        <a:t>LSTM rotor thermal model</a:t>
                      </a:r>
                      <a:endParaRPr lang="en-US" sz="2200" b="1" dirty="0">
                        <a:solidFill>
                          <a:schemeClr val="tx1"/>
                        </a:solidFill>
                        <a:effectLst/>
                        <a:latin typeface="Arial" panose="020B0604020202020204" pitchFamily="34" charset="0"/>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hMerge="1">
                  <a:txBody>
                    <a:bodyPr/>
                    <a:lstStyle/>
                    <a:p>
                      <a:endParaRPr lang="en-US" sz="1400"/>
                    </a:p>
                  </a:txBody>
                  <a:tcPr/>
                </a:tc>
                <a:tc hMerge="1">
                  <a:txBody>
                    <a:bodyPr/>
                    <a:lstStyle/>
                    <a:p>
                      <a:endParaRPr lang="en-US" sz="1400" dirty="0"/>
                    </a:p>
                  </a:txBody>
                  <a:tcPr/>
                </a:tc>
                <a:extLst>
                  <a:ext uri="{0D108BD9-81ED-4DB2-BD59-A6C34878D82A}">
                    <a16:rowId xmlns:a16="http://schemas.microsoft.com/office/drawing/2014/main" val="1328596187"/>
                  </a:ext>
                </a:extLst>
              </a:tr>
              <a:tr h="272520">
                <a:tc>
                  <a:txBody>
                    <a:bodyPr/>
                    <a:lstStyle/>
                    <a:p>
                      <a:pPr algn="ctr"/>
                      <a:r>
                        <a:rPr lang="en-US" sz="2200" dirty="0">
                          <a:solidFill>
                            <a:schemeClr val="tx1"/>
                          </a:solidFill>
                        </a:rPr>
                        <a:t>10</a:t>
                      </a:r>
                      <a:r>
                        <a:rPr lang="en-US" sz="2200" b="0" u="none" strike="noStrike" baseline="0" dirty="0">
                          <a:solidFill>
                            <a:schemeClr val="tx1"/>
                          </a:solidFill>
                        </a:rPr>
                        <a:t>-fold cross-validation</a:t>
                      </a:r>
                      <a:endParaRPr lang="en-US" sz="2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a:solidFill>
                            <a:schemeClr val="tx1"/>
                          </a:solidFill>
                        </a:rPr>
                        <a:t>MSE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a:solidFill>
                            <a:schemeClr val="tx1"/>
                          </a:solidFill>
                        </a:rPr>
                        <a:t>MAE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err="1">
                          <a:solidFill>
                            <a:schemeClr val="tx1"/>
                          </a:solidFill>
                        </a:rPr>
                        <a:t>MaxAE</a:t>
                      </a:r>
                      <a:endParaRPr lang="en-US" sz="2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a:solidFill>
                            <a:schemeClr val="tx1"/>
                          </a:solidFill>
                        </a:rPr>
                        <a:t>MSE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a:solidFill>
                            <a:schemeClr val="tx1"/>
                          </a:solidFill>
                        </a:rPr>
                        <a:t>MAE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200" dirty="0" err="1">
                          <a:solidFill>
                            <a:schemeClr val="tx1"/>
                          </a:solidFill>
                        </a:rPr>
                        <a:t>MaxAE</a:t>
                      </a:r>
                      <a:endParaRPr lang="en-US" sz="2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2370308"/>
                  </a:ext>
                </a:extLst>
              </a:tr>
              <a:tr h="272520">
                <a:tc>
                  <a:txBody>
                    <a:bodyPr/>
                    <a:lstStyle/>
                    <a:p>
                      <a:pPr algn="ctr"/>
                      <a:r>
                        <a:rPr lang="en-US" sz="2200" dirty="0">
                          <a:solidFill>
                            <a:schemeClr val="tx1"/>
                          </a:solidFill>
                        </a:rPr>
                        <a:t>Error average (°C)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buNone/>
                      </a:pPr>
                      <a:r>
                        <a:rPr lang="en-US" sz="2200" b="1" dirty="0">
                          <a:effectLst/>
                          <a:latin typeface="Arial" panose="020B0604020202020204" pitchFamily="34" charset="0"/>
                          <a:cs typeface="Arial" panose="020B0604020202020204" pitchFamily="34" charset="0"/>
                        </a:rPr>
                        <a:t>2.8042</a:t>
                      </a:r>
                      <a:endParaRPr lang="en-US" sz="22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buNone/>
                      </a:pPr>
                      <a:r>
                        <a:rPr lang="en-US" sz="2200" b="1" dirty="0">
                          <a:effectLst/>
                          <a:latin typeface="Arial" panose="020B0604020202020204" pitchFamily="34" charset="0"/>
                          <a:cs typeface="Arial" panose="020B0604020202020204" pitchFamily="34" charset="0"/>
                        </a:rPr>
                        <a:t>2.2632</a:t>
                      </a:r>
                      <a:endParaRPr lang="en-US" sz="2200" b="1" dirty="0">
                        <a:effectLst/>
                        <a:latin typeface="Arial" panose="020B0604020202020204" pitchFamily="34" charset="0"/>
                        <a:ea typeface="+mn-ea"/>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buNone/>
                      </a:pPr>
                      <a:r>
                        <a:rPr lang="en-US" sz="2200" b="1" dirty="0">
                          <a:effectLst/>
                          <a:latin typeface="Arial" panose="020B0604020202020204" pitchFamily="34" charset="0"/>
                          <a:cs typeface="Arial" panose="020B0604020202020204" pitchFamily="34" charset="0"/>
                        </a:rPr>
                        <a:t>8.5173</a:t>
                      </a:r>
                      <a:endParaRPr lang="en-US" sz="2200" b="1" dirty="0">
                        <a:effectLst/>
                        <a:latin typeface="Arial" panose="020B0604020202020204" pitchFamily="34" charset="0"/>
                        <a:ea typeface="+mn-ea"/>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buNone/>
                      </a:pPr>
                      <a:r>
                        <a:rPr lang="en-US" sz="2200" b="1" dirty="0">
                          <a:effectLst/>
                          <a:latin typeface="Arial" panose="020B0604020202020204" pitchFamily="34" charset="0"/>
                          <a:cs typeface="Arial" panose="020B0604020202020204" pitchFamily="34" charset="0"/>
                        </a:rPr>
                        <a:t>4.4535</a:t>
                      </a:r>
                      <a:endParaRPr lang="en-US" sz="2200" b="1" dirty="0">
                        <a:effectLst/>
                        <a:latin typeface="Arial" panose="020B0604020202020204" pitchFamily="34" charset="0"/>
                        <a:ea typeface="+mn-ea"/>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buNone/>
                      </a:pPr>
                      <a:r>
                        <a:rPr lang="en-US" sz="2200" b="1" dirty="0">
                          <a:effectLst/>
                          <a:latin typeface="Arial" panose="020B0604020202020204" pitchFamily="34" charset="0"/>
                          <a:cs typeface="Arial" panose="020B0604020202020204" pitchFamily="34" charset="0"/>
                        </a:rPr>
                        <a:t>3.4273</a:t>
                      </a:r>
                      <a:endParaRPr lang="en-US" sz="22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buNone/>
                      </a:pPr>
                      <a:r>
                        <a:rPr lang="en-US" sz="2200" b="1" dirty="0">
                          <a:effectLst/>
                          <a:latin typeface="Arial" panose="020B0604020202020204" pitchFamily="34" charset="0"/>
                          <a:cs typeface="Arial" panose="020B0604020202020204" pitchFamily="34" charset="0"/>
                        </a:rPr>
                        <a:t>15.1870</a:t>
                      </a:r>
                      <a:endParaRPr lang="en-US" sz="22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12347253"/>
                  </a:ext>
                </a:extLst>
              </a:tr>
            </a:tbl>
          </a:graphicData>
        </a:graphic>
      </p:graphicFrame>
      <p:pic>
        <p:nvPicPr>
          <p:cNvPr id="16" name="Picture 15" descr="A screenshot of a test">
            <a:extLst>
              <a:ext uri="{FF2B5EF4-FFF2-40B4-BE49-F238E27FC236}">
                <a16:creationId xmlns:a16="http://schemas.microsoft.com/office/drawing/2014/main" id="{DF724E31-80F3-8649-27DD-0A4377AFD99B}"/>
              </a:ext>
            </a:extLst>
          </p:cNvPr>
          <p:cNvPicPr>
            <a:picLocks noChangeAspect="1"/>
          </p:cNvPicPr>
          <p:nvPr/>
        </p:nvPicPr>
        <p:blipFill>
          <a:blip r:embed="rId2"/>
          <a:stretch>
            <a:fillRect/>
          </a:stretch>
        </p:blipFill>
        <p:spPr>
          <a:xfrm>
            <a:off x="15044306" y="1995161"/>
            <a:ext cx="8502947" cy="4315794"/>
          </a:xfrm>
          <a:prstGeom prst="rect">
            <a:avLst/>
          </a:prstGeom>
        </p:spPr>
      </p:pic>
      <p:sp>
        <p:nvSpPr>
          <p:cNvPr id="18" name="TextBox 17">
            <a:extLst>
              <a:ext uri="{FF2B5EF4-FFF2-40B4-BE49-F238E27FC236}">
                <a16:creationId xmlns:a16="http://schemas.microsoft.com/office/drawing/2014/main" id="{FDC10DA6-218F-889E-9D40-DA8DEBF523AC}"/>
              </a:ext>
            </a:extLst>
          </p:cNvPr>
          <p:cNvSpPr txBox="1"/>
          <p:nvPr/>
        </p:nvSpPr>
        <p:spPr>
          <a:xfrm>
            <a:off x="16690386" y="6364475"/>
            <a:ext cx="5608287" cy="430887"/>
          </a:xfrm>
          <a:prstGeom prst="rect">
            <a:avLst/>
          </a:prstGeom>
          <a:noFill/>
        </p:spPr>
        <p:txBody>
          <a:bodyPr wrap="square">
            <a:spAutoFit/>
          </a:bodyPr>
          <a:lstStyle/>
          <a:p>
            <a:r>
              <a:rPr lang="en-US" sz="2200" b="1" dirty="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rPr>
              <a:t>Fig. 8.</a:t>
            </a:r>
            <a:r>
              <a:rPr lang="en-US" sz="2200" dirty="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rPr>
              <a:t> k-fold cross-validation.</a:t>
            </a:r>
          </a:p>
        </p:txBody>
      </p:sp>
      <p:graphicFrame>
        <p:nvGraphicFramePr>
          <p:cNvPr id="20" name="Table 19">
            <a:extLst>
              <a:ext uri="{FF2B5EF4-FFF2-40B4-BE49-F238E27FC236}">
                <a16:creationId xmlns:a16="http://schemas.microsoft.com/office/drawing/2014/main" id="{239325CC-86CF-EAFE-4438-DC95E3A4846A}"/>
              </a:ext>
            </a:extLst>
          </p:cNvPr>
          <p:cNvGraphicFramePr>
            <a:graphicFrameLocks noGrp="1"/>
          </p:cNvGraphicFramePr>
          <p:nvPr>
            <p:extLst>
              <p:ext uri="{D42A27DB-BD31-4B8C-83A1-F6EECF244321}">
                <p14:modId xmlns:p14="http://schemas.microsoft.com/office/powerpoint/2010/main" val="792128440"/>
              </p:ext>
            </p:extLst>
          </p:nvPr>
        </p:nvGraphicFramePr>
        <p:xfrm>
          <a:off x="15831293" y="8669119"/>
          <a:ext cx="7486243" cy="2377440"/>
        </p:xfrm>
        <a:graphic>
          <a:graphicData uri="http://schemas.openxmlformats.org/drawingml/2006/table">
            <a:tbl>
              <a:tblPr firstRow="1" bandRow="1">
                <a:tableStyleId>{69C7853C-536D-4A76-A0AE-DD22124D55A5}</a:tableStyleId>
              </a:tblPr>
              <a:tblGrid>
                <a:gridCol w="2619390">
                  <a:extLst>
                    <a:ext uri="{9D8B030D-6E8A-4147-A177-3AD203B41FA5}">
                      <a16:colId xmlns:a16="http://schemas.microsoft.com/office/drawing/2014/main" val="258094205"/>
                    </a:ext>
                  </a:extLst>
                </a:gridCol>
                <a:gridCol w="1752103">
                  <a:extLst>
                    <a:ext uri="{9D8B030D-6E8A-4147-A177-3AD203B41FA5}">
                      <a16:colId xmlns:a16="http://schemas.microsoft.com/office/drawing/2014/main" val="395604350"/>
                    </a:ext>
                  </a:extLst>
                </a:gridCol>
                <a:gridCol w="1504168">
                  <a:extLst>
                    <a:ext uri="{9D8B030D-6E8A-4147-A177-3AD203B41FA5}">
                      <a16:colId xmlns:a16="http://schemas.microsoft.com/office/drawing/2014/main" val="2270946939"/>
                    </a:ext>
                  </a:extLst>
                </a:gridCol>
                <a:gridCol w="1610582">
                  <a:extLst>
                    <a:ext uri="{9D8B030D-6E8A-4147-A177-3AD203B41FA5}">
                      <a16:colId xmlns:a16="http://schemas.microsoft.com/office/drawing/2014/main" val="2749538704"/>
                    </a:ext>
                  </a:extLst>
                </a:gridCol>
              </a:tblGrid>
              <a:tr h="370840">
                <a:tc>
                  <a:txBody>
                    <a:bodyPr/>
                    <a:lstStyle/>
                    <a:p>
                      <a:pPr algn="ctr"/>
                      <a:endParaRPr lang="en-US" sz="20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dirty="0">
                          <a:solidFill>
                            <a:sysClr val="windowText" lastClr="000000"/>
                          </a:solidFill>
                        </a:rPr>
                        <a:t>OLS [21]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dirty="0">
                          <a:solidFill>
                            <a:sysClr val="windowText" lastClr="000000"/>
                          </a:solidFill>
                        </a:rPr>
                        <a:t>GRU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dirty="0">
                          <a:solidFill>
                            <a:sysClr val="windowText" lastClr="000000"/>
                          </a:solidFill>
                        </a:rPr>
                        <a:t>LSTM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93463471"/>
                  </a:ext>
                </a:extLst>
              </a:tr>
              <a:tr h="370840">
                <a:tc>
                  <a:txBody>
                    <a:bodyPr/>
                    <a:lstStyle/>
                    <a:p>
                      <a:pPr algn="ctr"/>
                      <a:r>
                        <a:rPr lang="en-US" sz="2000" b="1" dirty="0">
                          <a:solidFill>
                            <a:sysClr val="windowText" lastClr="000000"/>
                          </a:solidFill>
                        </a:rPr>
                        <a:t>No of inputs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a:solidFill>
                            <a:sysClr val="windowText" lastClr="000000"/>
                          </a:solidFill>
                        </a:rPr>
                        <a:t>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dirty="0">
                          <a:solidFill>
                            <a:sysClr val="windowText" lastClr="000000"/>
                          </a:solidFill>
                        </a:rPr>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a:solidFill>
                            <a:sysClr val="windowText" lastClr="000000"/>
                          </a:solidFill>
                        </a:rPr>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83999468"/>
                  </a:ext>
                </a:extLst>
              </a:tr>
              <a:tr h="370840">
                <a:tc>
                  <a:txBody>
                    <a:bodyPr/>
                    <a:lstStyle/>
                    <a:p>
                      <a:pPr algn="ctr"/>
                      <a:r>
                        <a:rPr lang="en-US" sz="2000" b="1" dirty="0">
                          <a:solidFill>
                            <a:sysClr val="windowText" lastClr="000000"/>
                          </a:solidFill>
                        </a:rPr>
                        <a:t>MSE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a:solidFill>
                            <a:sysClr val="windowText" lastClr="000000"/>
                          </a:solidFill>
                        </a:rPr>
                        <a:t>2.8983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dirty="0">
                          <a:solidFill>
                            <a:sysClr val="windowText" lastClr="000000"/>
                          </a:solidFill>
                        </a:rPr>
                        <a:t>2.8042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a:solidFill>
                            <a:sysClr val="windowText" lastClr="000000"/>
                          </a:solidFill>
                        </a:rPr>
                        <a:t>4.4535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90465364"/>
                  </a:ext>
                </a:extLst>
              </a:tr>
              <a:tr h="370840">
                <a:tc>
                  <a:txBody>
                    <a:bodyPr/>
                    <a:lstStyle/>
                    <a:p>
                      <a:pPr algn="ctr"/>
                      <a:r>
                        <a:rPr lang="en-US" sz="2000" b="1" dirty="0">
                          <a:solidFill>
                            <a:sysClr val="windowText" lastClr="000000"/>
                          </a:solidFill>
                        </a:rPr>
                        <a:t>MAE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a:solidFill>
                            <a:sysClr val="windowText" lastClr="000000"/>
                          </a:solidFill>
                        </a:rPr>
                        <a:t>1.2797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dirty="0">
                          <a:solidFill>
                            <a:sysClr val="windowText" lastClr="000000"/>
                          </a:solidFill>
                        </a:rPr>
                        <a:t>2.2632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a:solidFill>
                            <a:sysClr val="windowText" lastClr="000000"/>
                          </a:solidFill>
                        </a:rPr>
                        <a:t>3.4273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40661687"/>
                  </a:ext>
                </a:extLst>
              </a:tr>
              <a:tr h="370840">
                <a:tc>
                  <a:txBody>
                    <a:bodyPr/>
                    <a:lstStyle/>
                    <a:p>
                      <a:pPr algn="ctr"/>
                      <a:r>
                        <a:rPr lang="en-US" sz="2000" b="1" dirty="0" err="1">
                          <a:solidFill>
                            <a:sysClr val="windowText" lastClr="000000"/>
                          </a:solidFill>
                        </a:rPr>
                        <a:t>MaxAE</a:t>
                      </a:r>
                      <a:endParaRPr lang="en-US" sz="2000" b="1"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a:solidFill>
                            <a:sysClr val="windowText" lastClr="000000"/>
                          </a:solidFill>
                        </a:rPr>
                        <a:t>16.7639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dirty="0">
                          <a:solidFill>
                            <a:sysClr val="windowText" lastClr="000000"/>
                          </a:solidFill>
                        </a:rPr>
                        <a:t>8.5173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a:solidFill>
                            <a:sysClr val="windowText" lastClr="000000"/>
                          </a:solidFill>
                        </a:rPr>
                        <a:t>15.1870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31455991"/>
                  </a:ext>
                </a:extLst>
              </a:tr>
              <a:tr h="370840">
                <a:tc>
                  <a:txBody>
                    <a:bodyPr/>
                    <a:lstStyle/>
                    <a:p>
                      <a:pPr algn="ctr"/>
                      <a:r>
                        <a:rPr lang="en-US" sz="2000" b="1" dirty="0">
                          <a:solidFill>
                            <a:sysClr val="windowText" lastClr="000000"/>
                          </a:solidFill>
                        </a:rPr>
                        <a:t>Data Sequence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a:solidFill>
                            <a:sysClr val="windowText" lastClr="000000"/>
                          </a:solidFill>
                        </a:rPr>
                        <a:t>6000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b="1" dirty="0">
                          <a:solidFill>
                            <a:sysClr val="windowText" lastClr="000000"/>
                          </a:solidFill>
                        </a:rPr>
                        <a:t>3000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000" dirty="0">
                          <a:solidFill>
                            <a:sysClr val="windowText" lastClr="000000"/>
                          </a:solidFill>
                        </a:rPr>
                        <a:t>3000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8862271"/>
                  </a:ext>
                </a:extLst>
              </a:tr>
            </a:tbl>
          </a:graphicData>
        </a:graphic>
      </p:graphicFrame>
      <p:sp>
        <p:nvSpPr>
          <p:cNvPr id="22" name="TextBox 21">
            <a:extLst>
              <a:ext uri="{FF2B5EF4-FFF2-40B4-BE49-F238E27FC236}">
                <a16:creationId xmlns:a16="http://schemas.microsoft.com/office/drawing/2014/main" id="{225FAE9C-5452-45F0-9AEC-5448593E9B6C}"/>
              </a:ext>
            </a:extLst>
          </p:cNvPr>
          <p:cNvSpPr txBox="1"/>
          <p:nvPr/>
        </p:nvSpPr>
        <p:spPr>
          <a:xfrm>
            <a:off x="15403271" y="7803052"/>
            <a:ext cx="8182519" cy="77861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228600" marR="24130" indent="148590">
              <a:lnSpc>
                <a:spcPct val="105000"/>
              </a:lnSpc>
              <a:spcBef>
                <a:spcPts val="150"/>
              </a:spcBef>
              <a:buNone/>
            </a:pPr>
            <a:r>
              <a:rPr lang="en-US" sz="2200">
                <a:effectLst/>
                <a:latin typeface="Arial" panose="020B0604020202020204" pitchFamily="34" charset="0"/>
                <a:ea typeface="Times New Roman" panose="02020603050405020304" pitchFamily="18" charset="0"/>
                <a:cs typeface="Arial" panose="020B0604020202020204" pitchFamily="34" charset="0"/>
              </a:rPr>
              <a:t>Table 4: </a:t>
            </a:r>
            <a:r>
              <a:rPr lang="en-US" sz="2200" dirty="0">
                <a:effectLst/>
                <a:latin typeface="Arial" panose="020B0604020202020204" pitchFamily="34" charset="0"/>
                <a:ea typeface="Times New Roman" panose="02020603050405020304" pitchFamily="18" charset="0"/>
                <a:cs typeface="Arial" panose="020B0604020202020204" pitchFamily="34" charset="0"/>
              </a:rPr>
              <a:t>Comparison of the DL (RNN) results with </a:t>
            </a:r>
            <a:r>
              <a:rPr lang="en-US" sz="2200" dirty="0">
                <a:latin typeface="Arial" panose="020B0604020202020204" pitchFamily="34" charset="0"/>
                <a:ea typeface="Times New Roman" panose="02020603050405020304" pitchFamily="18" charset="0"/>
                <a:cs typeface="Arial" panose="020B0604020202020204" pitchFamily="34" charset="0"/>
              </a:rPr>
              <a:t>classic ML</a:t>
            </a:r>
            <a:r>
              <a:rPr lang="en-US" sz="2200" dirty="0">
                <a:effectLst/>
                <a:latin typeface="Arial" panose="020B0604020202020204" pitchFamily="34" charset="0"/>
                <a:ea typeface="Times New Roman" panose="02020603050405020304" pitchFamily="18" charset="0"/>
                <a:cs typeface="Arial" panose="020B0604020202020204" pitchFamily="34" charset="0"/>
              </a:rPr>
              <a:t> (OLS) results [21], </a:t>
            </a:r>
          </a:p>
        </p:txBody>
      </p:sp>
      <p:sp>
        <p:nvSpPr>
          <p:cNvPr id="24" name="TextBox 23">
            <a:extLst>
              <a:ext uri="{FF2B5EF4-FFF2-40B4-BE49-F238E27FC236}">
                <a16:creationId xmlns:a16="http://schemas.microsoft.com/office/drawing/2014/main" id="{C58D4567-A952-B3EC-A90D-4C569819A067}"/>
              </a:ext>
            </a:extLst>
          </p:cNvPr>
          <p:cNvSpPr txBox="1"/>
          <p:nvPr/>
        </p:nvSpPr>
        <p:spPr>
          <a:xfrm>
            <a:off x="705395" y="12082927"/>
            <a:ext cx="21298572" cy="7078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US" sz="2000" b="0" i="0" u="none" strike="noStrike" baseline="0" dirty="0">
                <a:latin typeface="Arial" panose="020B0604020202020204" pitchFamily="34" charset="0"/>
                <a:cs typeface="Arial" panose="020B0604020202020204" pitchFamily="34" charset="0"/>
              </a:rPr>
              <a:t>[21] F. Tatari, D. Trapp, J. Schneider and M. M. Aligoudarzi, "Data-driven Thermal Modeling for Electrically Excited Synchronous Motors - A Supervised Machine Learning Approach," 2024IEEE Transportation Electrification Conference and Expo (ITEC), Chicago, </a:t>
            </a:r>
            <a:r>
              <a:rPr lang="it-IT" sz="2000" b="0" i="0" u="none" strike="noStrike" baseline="0" dirty="0">
                <a:latin typeface="Arial" panose="020B0604020202020204" pitchFamily="34" charset="0"/>
                <a:cs typeface="Arial" panose="020B0604020202020204" pitchFamily="34" charset="0"/>
              </a:rPr>
              <a:t>IL, USA, 2024, pp. 1-6.</a:t>
            </a:r>
            <a:endParaRPr lang="en-US" sz="2000" dirty="0">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08F72A67-BF21-CBD9-21F9-671701166ABB}"/>
              </a:ext>
            </a:extLst>
          </p:cNvPr>
          <p:cNvSpPr txBox="1"/>
          <p:nvPr/>
        </p:nvSpPr>
        <p:spPr>
          <a:xfrm>
            <a:off x="21250999" y="12135442"/>
            <a:ext cx="2729239"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0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Light"/>
              </a:rPr>
              <a:t>12</a:t>
            </a:r>
          </a:p>
        </p:txBody>
      </p:sp>
    </p:spTree>
    <p:extLst>
      <p:ext uri="{BB962C8B-B14F-4D97-AF65-F5344CB8AC3E}">
        <p14:creationId xmlns:p14="http://schemas.microsoft.com/office/powerpoint/2010/main" val="2204621324"/>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line"/>
          <p:cNvSpPr>
            <a:spLocks noGrp="1"/>
          </p:cNvSpPr>
          <p:nvPr>
            <p:ph type="body" sz="quarter" idx="11"/>
          </p:nvPr>
        </p:nvSpPr>
        <p:spPr>
          <a:xfrm>
            <a:off x="769296" y="433484"/>
            <a:ext cx="14689602" cy="850567"/>
          </a:xfrm>
        </p:spPr>
        <p:txBody>
          <a:bodyPr/>
          <a:lstStyle/>
          <a:p>
            <a:r>
              <a:rPr lang="en-US" sz="3600" dirty="0"/>
              <a:t>Model Evaluation</a:t>
            </a:r>
          </a:p>
        </p:txBody>
      </p:sp>
      <p:pic>
        <p:nvPicPr>
          <p:cNvPr id="4" name="Picture 3">
            <a:extLst>
              <a:ext uri="{FF2B5EF4-FFF2-40B4-BE49-F238E27FC236}">
                <a16:creationId xmlns:a16="http://schemas.microsoft.com/office/drawing/2014/main" id="{7C376C6E-EE97-54DC-CDDA-12D01085F7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97541" y="1284051"/>
            <a:ext cx="17868250" cy="10758767"/>
          </a:xfrm>
          <a:prstGeom prst="rect">
            <a:avLst/>
          </a:prstGeom>
        </p:spPr>
      </p:pic>
      <p:sp>
        <p:nvSpPr>
          <p:cNvPr id="16" name="TextBox 15">
            <a:extLst>
              <a:ext uri="{FF2B5EF4-FFF2-40B4-BE49-F238E27FC236}">
                <a16:creationId xmlns:a16="http://schemas.microsoft.com/office/drawing/2014/main" id="{E5FECAB2-8745-EAE6-24B0-11F60F017A3E}"/>
              </a:ext>
            </a:extLst>
          </p:cNvPr>
          <p:cNvSpPr txBox="1"/>
          <p:nvPr/>
        </p:nvSpPr>
        <p:spPr>
          <a:xfrm>
            <a:off x="4079334" y="12042818"/>
            <a:ext cx="15455437" cy="4616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2400" b="1" i="0" u="none" strike="noStrike" baseline="0" dirty="0">
                <a:latin typeface="Arial" panose="020B0604020202020204" pitchFamily="34" charset="0"/>
                <a:cs typeface="Arial" panose="020B0604020202020204" pitchFamily="34" charset="0"/>
              </a:rPr>
              <a:t>Fig. 9. </a:t>
            </a:r>
            <a:r>
              <a:rPr lang="en-US" sz="2400" b="0" i="0" u="none" strike="noStrike" baseline="0" dirty="0">
                <a:latin typeface="Arial" panose="020B0604020202020204" pitchFamily="34" charset="0"/>
                <a:cs typeface="Arial" panose="020B0604020202020204" pitchFamily="34" charset="0"/>
              </a:rPr>
              <a:t>Motor speed, torque, GRU and LSTM rotor temperature estimation for a measurement cycle (test set).</a:t>
            </a:r>
            <a:endParaRPr lang="en-US" sz="2400" dirty="0">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33C0A223-CE80-6626-2248-E83F326E2163}"/>
              </a:ext>
            </a:extLst>
          </p:cNvPr>
          <p:cNvSpPr txBox="1"/>
          <p:nvPr/>
        </p:nvSpPr>
        <p:spPr>
          <a:xfrm>
            <a:off x="21250999" y="12135442"/>
            <a:ext cx="2729239"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0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Light"/>
              </a:rPr>
              <a:t>13</a:t>
            </a:r>
          </a:p>
        </p:txBody>
      </p:sp>
    </p:spTree>
    <p:extLst>
      <p:ext uri="{BB962C8B-B14F-4D97-AF65-F5344CB8AC3E}">
        <p14:creationId xmlns:p14="http://schemas.microsoft.com/office/powerpoint/2010/main" val="4030687400"/>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224588" y="1892125"/>
            <a:ext cx="21156613" cy="9024116"/>
          </a:xfrm>
        </p:spPr>
        <p:txBody>
          <a:bodyPr/>
          <a:lstStyle/>
          <a:p>
            <a:pPr>
              <a:buNone/>
            </a:pPr>
            <a:r>
              <a:rPr lang="en-US" sz="3200" b="1" dirty="0"/>
              <a:t>Summary</a:t>
            </a:r>
          </a:p>
          <a:p>
            <a:pPr>
              <a:buNone/>
            </a:pPr>
            <a:endParaRPr lang="en-US" sz="3200" dirty="0"/>
          </a:p>
          <a:p>
            <a:pPr marL="457200" indent="-342900">
              <a:buFont typeface="Arial" charset="0"/>
              <a:buChar char="•"/>
            </a:pPr>
            <a:r>
              <a:rPr lang="en-US" sz="3200" dirty="0"/>
              <a:t>Developed GRU and LSTM recurrent neural networks for online rotor temperature estimation in a 190 kW EESM</a:t>
            </a:r>
          </a:p>
          <a:p>
            <a:pPr marL="457200" indent="-342900">
              <a:buFont typeface="Arial" charset="0"/>
              <a:buChar char="•"/>
            </a:pPr>
            <a:r>
              <a:rPr lang="en-US" sz="3200" dirty="0"/>
              <a:t>GRU achieved lower MSE, MAE, and MaxAE than LSTM with equivalent inference speed (~2 ms)</a:t>
            </a:r>
          </a:p>
          <a:p>
            <a:pPr marL="457200" indent="-342900">
              <a:buFont typeface="Arial" charset="0"/>
              <a:buChar char="•"/>
            </a:pPr>
            <a:r>
              <a:rPr lang="en-US" sz="3200" dirty="0"/>
              <a:t>Validated on experimental data via 10-fold cross-validation across unseen operating conditions</a:t>
            </a:r>
          </a:p>
          <a:p>
            <a:pPr marL="457200" indent="-342900">
              <a:buFont typeface="Arial" charset="0"/>
              <a:buChar char="•"/>
            </a:pPr>
            <a:r>
              <a:rPr lang="en-US" sz="3200" dirty="0"/>
              <a:t>No additional sensors needed — all inputs from existing ECU signals</a:t>
            </a:r>
          </a:p>
          <a:p>
            <a:pPr>
              <a:buNone/>
            </a:pPr>
            <a:endParaRPr lang="en-US" sz="3200" dirty="0"/>
          </a:p>
          <a:p>
            <a:pPr>
              <a:buNone/>
            </a:pPr>
            <a:r>
              <a:rPr lang="en-US" sz="3200" b="1" dirty="0"/>
              <a:t>Implications</a:t>
            </a:r>
          </a:p>
          <a:p>
            <a:pPr>
              <a:buNone/>
            </a:pPr>
            <a:endParaRPr lang="en-US" sz="3200" dirty="0"/>
          </a:p>
          <a:p>
            <a:pPr marL="457200" indent="-342900">
              <a:buFont typeface="Arial" charset="0"/>
              <a:buChar char="•"/>
            </a:pPr>
            <a:r>
              <a:rPr lang="en-US" sz="3200" dirty="0"/>
              <a:t>Enables reliable thermal protection for rare-earth-free EESM powertrains</a:t>
            </a:r>
          </a:p>
          <a:p>
            <a:pPr marL="457200" indent="-342900">
              <a:buFont typeface="Arial" charset="0"/>
              <a:buChar char="•"/>
            </a:pPr>
            <a:r>
              <a:rPr lang="en-US" sz="3200" dirty="0"/>
              <a:t>Lightweight enough for embedded deployment in motor control units</a:t>
            </a:r>
          </a:p>
          <a:p>
            <a:pPr marL="457200" indent="-342900">
              <a:buFont typeface="Arial" charset="0"/>
              <a:buChar char="•"/>
            </a:pPr>
            <a:r>
              <a:rPr lang="en-US" sz="3200" dirty="0"/>
              <a:t>Data-driven approach eliminates labor-intensive LPTN parameter identification</a:t>
            </a:r>
          </a:p>
          <a:p>
            <a:pPr>
              <a:buNone/>
            </a:pPr>
            <a:endParaRPr lang="en-US" sz="3200" dirty="0"/>
          </a:p>
          <a:p>
            <a:r>
              <a:rPr lang="en-US" sz="3200" b="1" dirty="0"/>
              <a:t>Future Work</a:t>
            </a:r>
          </a:p>
          <a:p>
            <a:endParaRPr lang="en-US" sz="3200" b="1" i="1" dirty="0"/>
          </a:p>
          <a:p>
            <a:pPr marL="571500" indent="-571500">
              <a:buFont typeface="Arial" panose="020B0604020202020204" pitchFamily="34" charset="0"/>
              <a:buChar char="•"/>
            </a:pPr>
            <a:r>
              <a:rPr lang="en-US" sz="3200" i="1" dirty="0"/>
              <a:t>Simulation and test of the GRU thermal model as a part of  larger system, </a:t>
            </a:r>
          </a:p>
          <a:p>
            <a:pPr marL="571500" indent="-571500">
              <a:buFont typeface="Arial" panose="020B0604020202020204" pitchFamily="34" charset="0"/>
              <a:buChar char="•"/>
            </a:pPr>
            <a:r>
              <a:rPr lang="en-US" sz="3200" i="1" dirty="0"/>
              <a:t>Code Gen and deployment of the GRU thermal model in the E-motor ECU, </a:t>
            </a:r>
          </a:p>
          <a:p>
            <a:pPr marL="571500" indent="-571500">
              <a:buFont typeface="Arial" panose="020B0604020202020204" pitchFamily="34" charset="0"/>
              <a:buChar char="•"/>
            </a:pPr>
            <a:r>
              <a:rPr lang="en-US" sz="3200" dirty="0"/>
              <a:t>Extended field validation across vehicle-level duty cycles</a:t>
            </a:r>
            <a:r>
              <a:rPr lang="en-US" sz="3200" i="1" dirty="0"/>
              <a:t>, </a:t>
            </a:r>
          </a:p>
        </p:txBody>
      </p:sp>
      <p:sp>
        <p:nvSpPr>
          <p:cNvPr id="3" name="Text Placeholder 2"/>
          <p:cNvSpPr>
            <a:spLocks noGrp="1"/>
          </p:cNvSpPr>
          <p:nvPr>
            <p:ph type="body" sz="quarter" idx="11"/>
          </p:nvPr>
        </p:nvSpPr>
        <p:spPr>
          <a:xfrm>
            <a:off x="691474" y="593521"/>
            <a:ext cx="9756032" cy="675469"/>
          </a:xfrm>
        </p:spPr>
        <p:txBody>
          <a:bodyPr/>
          <a:lstStyle/>
          <a:p>
            <a:pPr>
              <a:buNone/>
            </a:pPr>
            <a:r>
              <a:rPr lang="en-US" sz="3600" b="1" dirty="0"/>
              <a:t>Conclusions</a:t>
            </a:r>
          </a:p>
        </p:txBody>
      </p:sp>
      <p:sp>
        <p:nvSpPr>
          <p:cNvPr id="5" name="TextBox 4">
            <a:extLst>
              <a:ext uri="{FF2B5EF4-FFF2-40B4-BE49-F238E27FC236}">
                <a16:creationId xmlns:a16="http://schemas.microsoft.com/office/drawing/2014/main" id="{BF8E5FAE-7AC8-6BC9-1AF6-E105F16635C7}"/>
              </a:ext>
            </a:extLst>
          </p:cNvPr>
          <p:cNvSpPr txBox="1"/>
          <p:nvPr/>
        </p:nvSpPr>
        <p:spPr>
          <a:xfrm>
            <a:off x="21250999" y="12135442"/>
            <a:ext cx="2729239"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0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Light"/>
              </a:rPr>
              <a:t>14</a:t>
            </a:r>
          </a:p>
        </p:txBody>
      </p:sp>
    </p:spTree>
    <p:extLst>
      <p:ext uri="{BB962C8B-B14F-4D97-AF65-F5344CB8AC3E}">
        <p14:creationId xmlns:p14="http://schemas.microsoft.com/office/powerpoint/2010/main" val="2204621324"/>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1761F7B-BF42-C05F-4F67-4BC7EC16CEBF}"/>
              </a:ext>
            </a:extLst>
          </p:cNvPr>
          <p:cNvPicPr>
            <a:picLocks noChangeAspect="1"/>
          </p:cNvPicPr>
          <p:nvPr/>
        </p:nvPicPr>
        <p:blipFill>
          <a:blip r:embed="rId2"/>
          <a:stretch>
            <a:fillRect/>
          </a:stretch>
        </p:blipFill>
        <p:spPr>
          <a:xfrm>
            <a:off x="1153608" y="1643178"/>
            <a:ext cx="9801542" cy="4883035"/>
          </a:xfrm>
          <a:prstGeom prst="rect">
            <a:avLst/>
          </a:prstGeom>
        </p:spPr>
      </p:pic>
      <p:pic>
        <p:nvPicPr>
          <p:cNvPr id="8" name="Picture 7">
            <a:extLst>
              <a:ext uri="{FF2B5EF4-FFF2-40B4-BE49-F238E27FC236}">
                <a16:creationId xmlns:a16="http://schemas.microsoft.com/office/drawing/2014/main" id="{9E6DA66A-3032-E929-A336-7D52919F24C0}"/>
              </a:ext>
            </a:extLst>
          </p:cNvPr>
          <p:cNvPicPr>
            <a:picLocks noChangeAspect="1"/>
          </p:cNvPicPr>
          <p:nvPr/>
        </p:nvPicPr>
        <p:blipFill>
          <a:blip r:embed="rId3"/>
          <a:stretch>
            <a:fillRect/>
          </a:stretch>
        </p:blipFill>
        <p:spPr>
          <a:xfrm>
            <a:off x="12817292" y="1643178"/>
            <a:ext cx="10866117" cy="4749040"/>
          </a:xfrm>
          <a:prstGeom prst="rect">
            <a:avLst/>
          </a:prstGeom>
        </p:spPr>
      </p:pic>
      <p:pic>
        <p:nvPicPr>
          <p:cNvPr id="9" name="Picture 8">
            <a:extLst>
              <a:ext uri="{FF2B5EF4-FFF2-40B4-BE49-F238E27FC236}">
                <a16:creationId xmlns:a16="http://schemas.microsoft.com/office/drawing/2014/main" id="{D2E88243-452E-C47F-10C9-3D0917E1A46E}"/>
              </a:ext>
            </a:extLst>
          </p:cNvPr>
          <p:cNvPicPr>
            <a:picLocks noChangeAspect="1"/>
          </p:cNvPicPr>
          <p:nvPr/>
        </p:nvPicPr>
        <p:blipFill>
          <a:blip r:embed="rId4"/>
          <a:stretch>
            <a:fillRect/>
          </a:stretch>
        </p:blipFill>
        <p:spPr>
          <a:xfrm>
            <a:off x="13055113" y="8346273"/>
            <a:ext cx="10922826" cy="4494288"/>
          </a:xfrm>
          <a:prstGeom prst="rect">
            <a:avLst/>
          </a:prstGeom>
        </p:spPr>
      </p:pic>
      <p:pic>
        <p:nvPicPr>
          <p:cNvPr id="10" name="Picture 9">
            <a:extLst>
              <a:ext uri="{FF2B5EF4-FFF2-40B4-BE49-F238E27FC236}">
                <a16:creationId xmlns:a16="http://schemas.microsoft.com/office/drawing/2014/main" id="{6CCEF6C6-A502-D9C6-D9E8-A07F661D20BF}"/>
              </a:ext>
            </a:extLst>
          </p:cNvPr>
          <p:cNvPicPr>
            <a:picLocks noChangeAspect="1"/>
          </p:cNvPicPr>
          <p:nvPr/>
        </p:nvPicPr>
        <p:blipFill>
          <a:blip r:embed="rId5"/>
          <a:stretch>
            <a:fillRect/>
          </a:stretch>
        </p:blipFill>
        <p:spPr>
          <a:xfrm>
            <a:off x="950810" y="7453841"/>
            <a:ext cx="8729081" cy="5386720"/>
          </a:xfrm>
          <a:prstGeom prst="rect">
            <a:avLst/>
          </a:prstGeom>
        </p:spPr>
      </p:pic>
      <p:pic>
        <p:nvPicPr>
          <p:cNvPr id="11" name="Picture 10" descr="A white letter on a black background&#10;&#10;AI-generated content may be incorrect.">
            <a:extLst>
              <a:ext uri="{FF2B5EF4-FFF2-40B4-BE49-F238E27FC236}">
                <a16:creationId xmlns:a16="http://schemas.microsoft.com/office/drawing/2014/main" id="{C21F665B-F4AB-D50B-73F4-6C8E96032D5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21278" y="6281206"/>
            <a:ext cx="3823676" cy="1817163"/>
          </a:xfrm>
          <a:prstGeom prst="rect">
            <a:avLst/>
          </a:prstGeom>
        </p:spPr>
      </p:pic>
      <p:sp>
        <p:nvSpPr>
          <p:cNvPr id="12" name="TextBox 11">
            <a:extLst>
              <a:ext uri="{FF2B5EF4-FFF2-40B4-BE49-F238E27FC236}">
                <a16:creationId xmlns:a16="http://schemas.microsoft.com/office/drawing/2014/main" id="{2492FCC9-2D91-1B08-1FF7-C1E0BACAC9B1}"/>
              </a:ext>
            </a:extLst>
          </p:cNvPr>
          <p:cNvSpPr txBox="1"/>
          <p:nvPr/>
        </p:nvSpPr>
        <p:spPr>
          <a:xfrm>
            <a:off x="760970" y="439422"/>
            <a:ext cx="6670962" cy="8720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50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Light"/>
              </a:rPr>
              <a:t>Thank you! </a:t>
            </a:r>
            <a:r>
              <a:rPr lang="en-US" b="1" dirty="0">
                <a:latin typeface="Arial" panose="020B0604020202020204" pitchFamily="34" charset="0"/>
                <a:cs typeface="Arial" panose="020B0604020202020204" pitchFamily="34" charset="0"/>
              </a:rPr>
              <a:t>Q &amp; A</a:t>
            </a:r>
            <a:endParaRPr kumimoji="0" lang="en-US" sz="5000" b="1"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Light"/>
            </a:endParaRPr>
          </a:p>
        </p:txBody>
      </p:sp>
    </p:spTree>
    <p:extLst>
      <p:ext uri="{BB962C8B-B14F-4D97-AF65-F5344CB8AC3E}">
        <p14:creationId xmlns:p14="http://schemas.microsoft.com/office/powerpoint/2010/main" val="659145271"/>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459006" y="1764479"/>
            <a:ext cx="20350408" cy="8916491"/>
          </a:xfrm>
        </p:spPr>
        <p:txBody>
          <a:bodyPr/>
          <a:lstStyle/>
          <a:p>
            <a:pPr marL="571500" indent="-571500">
              <a:lnSpc>
                <a:spcPct val="150000"/>
              </a:lnSpc>
              <a:buFont typeface="Arial" panose="020B0604020202020204" pitchFamily="34" charset="0"/>
              <a:buChar char="•"/>
            </a:pPr>
            <a:r>
              <a:rPr lang="en-US" sz="3200" dirty="0"/>
              <a:t>Virtual sensor modeling - Rotor temperature estimation</a:t>
            </a:r>
          </a:p>
          <a:p>
            <a:pPr marL="571500" lvl="1" indent="-571500">
              <a:lnSpc>
                <a:spcPct val="150000"/>
              </a:lnSpc>
              <a:buFont typeface="Arial" panose="020B0604020202020204" pitchFamily="34" charset="0"/>
              <a:buChar char="•"/>
            </a:pPr>
            <a:r>
              <a:rPr lang="en-US" sz="3200" dirty="0"/>
              <a:t>Why E-motor thermal modeling?</a:t>
            </a:r>
          </a:p>
          <a:p>
            <a:pPr marL="571500" indent="-571500">
              <a:lnSpc>
                <a:spcPct val="150000"/>
              </a:lnSpc>
              <a:buFont typeface="Arial" panose="020B0604020202020204" pitchFamily="34" charset="0"/>
              <a:buChar char="•"/>
            </a:pPr>
            <a:r>
              <a:rPr lang="en-US" sz="3200" dirty="0"/>
              <a:t>Methods for E-motor thermal modeling</a:t>
            </a:r>
          </a:p>
          <a:p>
            <a:pPr marL="571500" indent="-571500">
              <a:lnSpc>
                <a:spcPct val="150000"/>
              </a:lnSpc>
              <a:buFont typeface="Arial" panose="020B0604020202020204" pitchFamily="34" charset="0"/>
              <a:buChar char="•"/>
            </a:pPr>
            <a:r>
              <a:rPr lang="en-US" sz="3200" dirty="0"/>
              <a:t>Advantages of data-driven thermal modeling</a:t>
            </a:r>
          </a:p>
          <a:p>
            <a:pPr marL="571500" indent="-571500">
              <a:lnSpc>
                <a:spcPct val="150000"/>
              </a:lnSpc>
              <a:buFont typeface="Arial" panose="020B0604020202020204" pitchFamily="34" charset="0"/>
              <a:buChar char="•"/>
            </a:pPr>
            <a:r>
              <a:rPr lang="en-US" sz="3200" dirty="0"/>
              <a:t>Electrically Excited Synchronous Motor (EESM): Rare-Earth-Free</a:t>
            </a:r>
          </a:p>
          <a:p>
            <a:pPr marL="571500" indent="-571500">
              <a:lnSpc>
                <a:spcPct val="150000"/>
              </a:lnSpc>
              <a:buFont typeface="Arial" panose="020B0604020202020204" pitchFamily="34" charset="0"/>
              <a:buChar char="•"/>
            </a:pPr>
            <a:r>
              <a:rPr lang="en-US" sz="3200" dirty="0"/>
              <a:t>Inputs and outputs for Deep learning thermal model</a:t>
            </a:r>
          </a:p>
          <a:p>
            <a:pPr marL="571500" indent="-571500">
              <a:lnSpc>
                <a:spcPct val="150000"/>
              </a:lnSpc>
              <a:buFont typeface="Arial" panose="020B0604020202020204" pitchFamily="34" charset="0"/>
              <a:buChar char="•"/>
            </a:pPr>
            <a:r>
              <a:rPr lang="en-US" sz="3200" dirty="0"/>
              <a:t>Recurrent Neural Networks: GRU &amp; LSTM</a:t>
            </a:r>
          </a:p>
          <a:p>
            <a:pPr marL="571500" indent="-571500">
              <a:lnSpc>
                <a:spcPct val="150000"/>
              </a:lnSpc>
              <a:buFont typeface="Arial" panose="020B0604020202020204" pitchFamily="34" charset="0"/>
              <a:buChar char="•"/>
            </a:pPr>
            <a:r>
              <a:rPr lang="en-US" sz="3200" dirty="0"/>
              <a:t>Model Architecture &amp; Training Setup</a:t>
            </a:r>
          </a:p>
          <a:p>
            <a:pPr marL="571500" indent="-571500">
              <a:lnSpc>
                <a:spcPct val="150000"/>
              </a:lnSpc>
              <a:buFont typeface="Arial" panose="020B0604020202020204" pitchFamily="34" charset="0"/>
              <a:buChar char="•"/>
            </a:pPr>
            <a:r>
              <a:rPr lang="en-US" sz="3200" dirty="0"/>
              <a:t>Model Evaluation</a:t>
            </a:r>
          </a:p>
          <a:p>
            <a:pPr marL="571500" indent="-571500">
              <a:lnSpc>
                <a:spcPct val="150000"/>
              </a:lnSpc>
              <a:buFont typeface="Arial" panose="020B0604020202020204" pitchFamily="34" charset="0"/>
              <a:buChar char="•"/>
            </a:pPr>
            <a:r>
              <a:rPr lang="en-US" sz="3200" dirty="0"/>
              <a:t>Conclusions</a:t>
            </a:r>
          </a:p>
          <a:p>
            <a:endParaRPr lang="en-US" sz="3200" dirty="0"/>
          </a:p>
        </p:txBody>
      </p:sp>
      <p:sp>
        <p:nvSpPr>
          <p:cNvPr id="3" name="Text Placeholder 2"/>
          <p:cNvSpPr>
            <a:spLocks noGrp="1"/>
          </p:cNvSpPr>
          <p:nvPr>
            <p:ph type="body" sz="quarter" idx="11"/>
          </p:nvPr>
        </p:nvSpPr>
        <p:spPr>
          <a:xfrm>
            <a:off x="535832" y="647492"/>
            <a:ext cx="14689602" cy="1280160"/>
          </a:xfrm>
        </p:spPr>
        <p:txBody>
          <a:bodyPr/>
          <a:lstStyle/>
          <a:p>
            <a:pPr>
              <a:buNone/>
            </a:pPr>
            <a:r>
              <a:rPr lang="en-US" sz="3600" b="1" dirty="0"/>
              <a:t>Outline</a:t>
            </a:r>
          </a:p>
        </p:txBody>
      </p:sp>
      <p:sp>
        <p:nvSpPr>
          <p:cNvPr id="4" name="TextBox 3">
            <a:extLst>
              <a:ext uri="{FF2B5EF4-FFF2-40B4-BE49-F238E27FC236}">
                <a16:creationId xmlns:a16="http://schemas.microsoft.com/office/drawing/2014/main" id="{2995019C-9595-CABD-FC9A-68661706BEA5}"/>
              </a:ext>
            </a:extLst>
          </p:cNvPr>
          <p:cNvSpPr txBox="1"/>
          <p:nvPr/>
        </p:nvSpPr>
        <p:spPr>
          <a:xfrm>
            <a:off x="21250999" y="12135442"/>
            <a:ext cx="2729239"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0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Light"/>
              </a:rPr>
              <a:t>1</a:t>
            </a:r>
          </a:p>
        </p:txBody>
      </p:sp>
    </p:spTree>
    <p:extLst>
      <p:ext uri="{BB962C8B-B14F-4D97-AF65-F5344CB8AC3E}">
        <p14:creationId xmlns:p14="http://schemas.microsoft.com/office/powerpoint/2010/main" val="2204621324"/>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2">
            <a:extLst>
              <a:ext uri="{FF2B5EF4-FFF2-40B4-BE49-F238E27FC236}">
                <a16:creationId xmlns:a16="http://schemas.microsoft.com/office/drawing/2014/main" id="{7AC4EFE0-9EDE-CF8D-BC81-8BC383FF6820}"/>
              </a:ext>
            </a:extLst>
          </p:cNvPr>
          <p:cNvSpPr txBox="1">
            <a:spLocks/>
          </p:cNvSpPr>
          <p:nvPr/>
        </p:nvSpPr>
        <p:spPr>
          <a:xfrm>
            <a:off x="1014599" y="1939890"/>
            <a:ext cx="22354802" cy="10377852"/>
          </a:xfrm>
          <a:prstGeom prst="rect">
            <a:avLst/>
          </a:prstGeom>
        </p:spPr>
        <p:txBody>
          <a:bodyPr>
            <a:noAutofit/>
          </a:bodyPr>
          <a:lstStyle>
            <a:lvl1pPr marL="0" marR="0" indent="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pPr algn="l" hangingPunct="1">
              <a:lnSpc>
                <a:spcPct val="110000"/>
              </a:lnSpc>
            </a:pPr>
            <a:r>
              <a:rPr lang="en-US" sz="3200" dirty="0">
                <a:latin typeface="Arial" panose="020B0604020202020204" pitchFamily="34" charset="0"/>
                <a:cs typeface="Arial" panose="020B0604020202020204" pitchFamily="34" charset="0"/>
              </a:rPr>
              <a:t>A </a:t>
            </a:r>
            <a:r>
              <a:rPr lang="en-US" sz="3200" b="1" dirty="0">
                <a:latin typeface="Arial" panose="020B0604020202020204" pitchFamily="34" charset="0"/>
                <a:cs typeface="Arial" panose="020B0604020202020204" pitchFamily="34" charset="0"/>
              </a:rPr>
              <a:t>virtual sensor </a:t>
            </a:r>
            <a:r>
              <a:rPr lang="en-US" sz="3200" dirty="0">
                <a:latin typeface="Arial" panose="020B0604020202020204" pitchFamily="34" charset="0"/>
                <a:cs typeface="Arial" panose="020B0604020202020204" pitchFamily="34" charset="0"/>
              </a:rPr>
              <a:t>replicates the function of a physical sensor by leveraging data from other measurements to estimate the quantity of interest.</a:t>
            </a:r>
          </a:p>
          <a:p>
            <a:pPr algn="l" hangingPunct="1">
              <a:lnSpc>
                <a:spcPct val="110000"/>
              </a:lnSpc>
            </a:pPr>
            <a:endParaRPr lang="en-US" sz="3200" dirty="0">
              <a:latin typeface="Arial" panose="020B0604020202020204" pitchFamily="34" charset="0"/>
              <a:cs typeface="Arial" panose="020B0604020202020204" pitchFamily="34" charset="0"/>
            </a:endParaRPr>
          </a:p>
          <a:p>
            <a:pPr algn="l" hangingPunct="1">
              <a:lnSpc>
                <a:spcPct val="110000"/>
              </a:lnSpc>
            </a:pPr>
            <a:endParaRPr lang="en-US" sz="3200" dirty="0">
              <a:latin typeface="Arial" panose="020B0604020202020204" pitchFamily="34" charset="0"/>
              <a:cs typeface="Arial" panose="020B0604020202020204" pitchFamily="34" charset="0"/>
            </a:endParaRPr>
          </a:p>
          <a:p>
            <a:pPr algn="l" hangingPunct="1">
              <a:lnSpc>
                <a:spcPct val="110000"/>
              </a:lnSpc>
            </a:pPr>
            <a:endParaRPr lang="en-US" sz="3200" dirty="0">
              <a:latin typeface="Arial" panose="020B0604020202020204" pitchFamily="34" charset="0"/>
              <a:cs typeface="Arial" panose="020B0604020202020204" pitchFamily="34" charset="0"/>
            </a:endParaRPr>
          </a:p>
          <a:p>
            <a:pPr algn="l" hangingPunct="1">
              <a:lnSpc>
                <a:spcPct val="110000"/>
              </a:lnSpc>
            </a:pPr>
            <a:endParaRPr lang="en-US" sz="3200" dirty="0">
              <a:latin typeface="Arial" panose="020B0604020202020204" pitchFamily="34" charset="0"/>
              <a:cs typeface="Arial" panose="020B0604020202020204" pitchFamily="34" charset="0"/>
            </a:endParaRPr>
          </a:p>
          <a:p>
            <a:pPr algn="l" hangingPunct="1">
              <a:lnSpc>
                <a:spcPct val="110000"/>
              </a:lnSpc>
            </a:pPr>
            <a:endParaRPr lang="en-US" sz="3200" dirty="0">
              <a:latin typeface="Arial" panose="020B0604020202020204" pitchFamily="34" charset="0"/>
              <a:cs typeface="Arial" panose="020B0604020202020204" pitchFamily="34" charset="0"/>
            </a:endParaRPr>
          </a:p>
          <a:p>
            <a:pPr algn="l" hangingPunct="1">
              <a:lnSpc>
                <a:spcPct val="110000"/>
              </a:lnSpc>
            </a:pPr>
            <a:r>
              <a:rPr lang="en-US" sz="3600" b="1" dirty="0">
                <a:latin typeface="Arial" panose="020B0604020202020204" pitchFamily="34" charset="0"/>
                <a:cs typeface="Arial" panose="020B0604020202020204" pitchFamily="34" charset="0"/>
              </a:rPr>
              <a:t>Why virtual sensors?</a:t>
            </a:r>
          </a:p>
          <a:p>
            <a:pPr algn="l" hangingPunct="1">
              <a:lnSpc>
                <a:spcPct val="110000"/>
              </a:lnSpc>
            </a:pPr>
            <a:endParaRPr lang="en-US" sz="3200" dirty="0">
              <a:latin typeface="Arial" panose="020B0604020202020204" pitchFamily="34" charset="0"/>
              <a:cs typeface="Arial" panose="020B0604020202020204" pitchFamily="34" charset="0"/>
            </a:endParaRPr>
          </a:p>
          <a:p>
            <a:pPr algn="l" hangingPunct="1">
              <a:lnSpc>
                <a:spcPct val="110000"/>
              </a:lnSpc>
            </a:pPr>
            <a:r>
              <a:rPr lang="en-US" sz="3200" b="1" dirty="0">
                <a:latin typeface="Arial" panose="020B0604020202020204" pitchFamily="34" charset="0"/>
                <a:cs typeface="Arial" panose="020B0604020202020204" pitchFamily="34" charset="0"/>
              </a:rPr>
              <a:t>Physical sensors </a:t>
            </a:r>
            <a:r>
              <a:rPr lang="en-US" sz="3200" dirty="0">
                <a:latin typeface="Arial" panose="020B0604020202020204" pitchFamily="34" charset="0"/>
                <a:cs typeface="Arial" panose="020B0604020202020204" pitchFamily="34" charset="0"/>
              </a:rPr>
              <a:t>may be: </a:t>
            </a:r>
          </a:p>
          <a:p>
            <a:pPr lvl="1" algn="l" hangingPunct="1">
              <a:lnSpc>
                <a:spcPct val="110000"/>
              </a:lnSpc>
            </a:pPr>
            <a:r>
              <a:rPr lang="en-US" sz="3200" dirty="0">
                <a:latin typeface="Arial" panose="020B0604020202020204" pitchFamily="34" charset="0"/>
                <a:cs typeface="Arial" panose="020B0604020202020204" pitchFamily="34" charset="0"/>
              </a:rPr>
              <a:t>Expensive </a:t>
            </a:r>
          </a:p>
          <a:p>
            <a:pPr lvl="1" algn="l" hangingPunct="1">
              <a:lnSpc>
                <a:spcPct val="110000"/>
              </a:lnSpc>
            </a:pPr>
            <a:r>
              <a:rPr lang="en-US" sz="3200" dirty="0">
                <a:latin typeface="Arial" panose="020B0604020202020204" pitchFamily="34" charset="0"/>
                <a:cs typeface="Arial" panose="020B0604020202020204" pitchFamily="34" charset="0"/>
              </a:rPr>
              <a:t>Slow </a:t>
            </a:r>
          </a:p>
          <a:p>
            <a:pPr lvl="1" algn="l" hangingPunct="1">
              <a:lnSpc>
                <a:spcPct val="110000"/>
              </a:lnSpc>
            </a:pPr>
            <a:r>
              <a:rPr lang="en-US" sz="3200" dirty="0">
                <a:latin typeface="Arial" panose="020B0604020202020204" pitchFamily="34" charset="0"/>
                <a:cs typeface="Arial" panose="020B0604020202020204" pitchFamily="34" charset="0"/>
              </a:rPr>
              <a:t>Noisy </a:t>
            </a:r>
          </a:p>
          <a:p>
            <a:pPr lvl="1" algn="l" hangingPunct="1">
              <a:lnSpc>
                <a:spcPct val="110000"/>
              </a:lnSpc>
            </a:pPr>
            <a:r>
              <a:rPr lang="en-US" sz="3200" dirty="0">
                <a:latin typeface="Arial" panose="020B0604020202020204" pitchFamily="34" charset="0"/>
                <a:cs typeface="Arial" panose="020B0604020202020204" pitchFamily="34" charset="0"/>
              </a:rPr>
              <a:t>Unreliable </a:t>
            </a:r>
          </a:p>
          <a:p>
            <a:pPr lvl="1" algn="l" hangingPunct="1">
              <a:lnSpc>
                <a:spcPct val="110000"/>
              </a:lnSpc>
            </a:pPr>
            <a:r>
              <a:rPr lang="en-US" sz="3200" dirty="0">
                <a:latin typeface="Arial" panose="020B0604020202020204" pitchFamily="34" charset="0"/>
                <a:cs typeface="Arial" panose="020B0604020202020204" pitchFamily="34" charset="0"/>
              </a:rPr>
              <a:t>Not feasible </a:t>
            </a:r>
          </a:p>
          <a:p>
            <a:pPr lvl="1" algn="l" hangingPunct="1">
              <a:lnSpc>
                <a:spcPct val="110000"/>
              </a:lnSpc>
            </a:pPr>
            <a:r>
              <a:rPr lang="en-US" sz="3200" dirty="0">
                <a:latin typeface="Arial" panose="020B0604020202020204" pitchFamily="34" charset="0"/>
                <a:cs typeface="Arial" panose="020B0604020202020204" pitchFamily="34" charset="0"/>
              </a:rPr>
              <a:t>Unmanufacturable </a:t>
            </a:r>
          </a:p>
          <a:p>
            <a:pPr lvl="1" algn="l" hangingPunct="1">
              <a:lnSpc>
                <a:spcPct val="110000"/>
              </a:lnSpc>
            </a:pPr>
            <a:r>
              <a:rPr lang="en-US" sz="3200" dirty="0">
                <a:latin typeface="Arial" panose="020B0604020202020204" pitchFamily="34" charset="0"/>
                <a:cs typeface="Arial" panose="020B0604020202020204" pitchFamily="34" charset="0"/>
              </a:rPr>
              <a:t>Degrading over time </a:t>
            </a:r>
          </a:p>
          <a:p>
            <a:pPr lvl="1" algn="l" hangingPunct="1">
              <a:lnSpc>
                <a:spcPct val="110000"/>
              </a:lnSpc>
            </a:pPr>
            <a:r>
              <a:rPr lang="en-US" sz="3200" dirty="0">
                <a:latin typeface="Arial" panose="020B0604020202020204" pitchFamily="34" charset="0"/>
                <a:cs typeface="Arial" panose="020B0604020202020204" pitchFamily="34" charset="0"/>
              </a:rPr>
              <a:t>Requiring redundancy </a:t>
            </a:r>
          </a:p>
          <a:p>
            <a:pPr lvl="1" algn="l" hangingPunct="1">
              <a:lnSpc>
                <a:spcPct val="110000"/>
              </a:lnSpc>
            </a:pPr>
            <a:r>
              <a:rPr lang="en-US" sz="3200" dirty="0">
                <a:latin typeface="Arial" panose="020B0604020202020204" pitchFamily="34" charset="0"/>
                <a:cs typeface="Arial" panose="020B0604020202020204" pitchFamily="34" charset="0"/>
              </a:rPr>
              <a:t>etc.</a:t>
            </a:r>
          </a:p>
        </p:txBody>
      </p:sp>
      <p:sp>
        <p:nvSpPr>
          <p:cNvPr id="5" name="Title 3">
            <a:extLst>
              <a:ext uri="{FF2B5EF4-FFF2-40B4-BE49-F238E27FC236}">
                <a16:creationId xmlns:a16="http://schemas.microsoft.com/office/drawing/2014/main" id="{8F319010-2E4F-6394-3A1D-1A54E9487BDB}"/>
              </a:ext>
            </a:extLst>
          </p:cNvPr>
          <p:cNvSpPr txBox="1">
            <a:spLocks/>
          </p:cNvSpPr>
          <p:nvPr/>
        </p:nvSpPr>
        <p:spPr>
          <a:xfrm>
            <a:off x="407988" y="333375"/>
            <a:ext cx="17437582" cy="678700"/>
          </a:xfrm>
          <a:prstGeom prst="rect">
            <a:avLst/>
          </a:prstGeom>
        </p:spPr>
        <p:txBody>
          <a:bodyPr/>
          <a:lstStyle>
            <a:lvl1pPr algn="l" defTabSz="914400" rtl="0" eaLnBrk="1" latinLnBrk="0" hangingPunct="1">
              <a:lnSpc>
                <a:spcPct val="90000"/>
              </a:lnSpc>
              <a:spcBef>
                <a:spcPct val="0"/>
              </a:spcBef>
              <a:buNone/>
              <a:defRPr sz="2800" kern="1200">
                <a:solidFill>
                  <a:schemeClr val="tx1"/>
                </a:solidFill>
                <a:latin typeface="+mj-lt"/>
                <a:ea typeface="+mj-ea"/>
                <a:cs typeface="+mj-cs"/>
              </a:defRPr>
            </a:lvl1pPr>
          </a:lstStyle>
          <a:p>
            <a:endParaRPr lang="en-US" b="1"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997CDF5C-050C-C1EC-CB55-9DBA99CF1EA3}"/>
              </a:ext>
            </a:extLst>
          </p:cNvPr>
          <p:cNvSpPr txBox="1"/>
          <p:nvPr/>
        </p:nvSpPr>
        <p:spPr>
          <a:xfrm>
            <a:off x="3596357" y="4031659"/>
            <a:ext cx="4577101" cy="523220"/>
          </a:xfrm>
          <a:prstGeom prst="rect">
            <a:avLst/>
          </a:prstGeom>
          <a:noFill/>
        </p:spPr>
        <p:txBody>
          <a:bodyPr wrap="square">
            <a:spAutoFit/>
          </a:bodyPr>
          <a:lstStyle/>
          <a:p>
            <a:r>
              <a:rPr lang="en-US" sz="2800" b="1" i="0" u="none" strike="noStrike" baseline="0" dirty="0">
                <a:latin typeface="Arial" panose="020B0604020202020204" pitchFamily="34" charset="0"/>
                <a:cs typeface="Arial" panose="020B0604020202020204" pitchFamily="34" charset="0"/>
              </a:rPr>
              <a:t>System measurements</a:t>
            </a:r>
            <a:endParaRPr lang="en-US" sz="28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EB3FD3D2-0BA7-589E-3B92-CE8485DB1905}"/>
              </a:ext>
            </a:extLst>
          </p:cNvPr>
          <p:cNvSpPr txBox="1"/>
          <p:nvPr/>
        </p:nvSpPr>
        <p:spPr>
          <a:xfrm>
            <a:off x="14633085" y="4057492"/>
            <a:ext cx="3823225" cy="523220"/>
          </a:xfrm>
          <a:prstGeom prst="rect">
            <a:avLst/>
          </a:prstGeom>
          <a:noFill/>
        </p:spPr>
        <p:txBody>
          <a:bodyPr wrap="square">
            <a:spAutoFit/>
          </a:bodyPr>
          <a:lstStyle/>
          <a:p>
            <a:r>
              <a:rPr lang="en-US" sz="2800" b="1" i="0" u="none" strike="noStrike" baseline="0" dirty="0">
                <a:latin typeface="Arial" panose="020B0604020202020204" pitchFamily="34" charset="0"/>
                <a:cs typeface="Arial" panose="020B0604020202020204" pitchFamily="34" charset="0"/>
              </a:rPr>
              <a:t>Estimated quantity</a:t>
            </a:r>
            <a:endParaRPr lang="en-US" sz="2800"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DCC40ADE-064B-80B3-A95B-7010B1F23159}"/>
              </a:ext>
            </a:extLst>
          </p:cNvPr>
          <p:cNvSpPr txBox="1"/>
          <p:nvPr/>
        </p:nvSpPr>
        <p:spPr>
          <a:xfrm>
            <a:off x="9887570" y="5231977"/>
            <a:ext cx="2843187" cy="954107"/>
          </a:xfrm>
          <a:prstGeom prst="rect">
            <a:avLst/>
          </a:prstGeom>
          <a:noFill/>
        </p:spPr>
        <p:txBody>
          <a:bodyPr wrap="square">
            <a:spAutoFit/>
          </a:bodyPr>
          <a:lstStyle/>
          <a:p>
            <a:r>
              <a:rPr lang="en-US" sz="2800" b="1" i="0" u="none" strike="noStrike" baseline="0" dirty="0">
                <a:latin typeface="Arial" panose="020B0604020202020204" pitchFamily="34" charset="0"/>
                <a:cs typeface="Arial" panose="020B0604020202020204" pitchFamily="34" charset="0"/>
              </a:rPr>
              <a:t>Virtual Sensor</a:t>
            </a:r>
            <a:endParaRPr lang="en-US" sz="2800" b="0" i="0" u="none" strike="noStrike" baseline="0" dirty="0">
              <a:latin typeface="Arial" panose="020B0604020202020204" pitchFamily="34" charset="0"/>
              <a:cs typeface="Arial" panose="020B0604020202020204" pitchFamily="34" charset="0"/>
            </a:endParaRPr>
          </a:p>
          <a:p>
            <a:r>
              <a:rPr lang="en-US" sz="2800" b="1" i="0" u="none" strike="noStrike" baseline="0" dirty="0">
                <a:latin typeface="Arial" panose="020B0604020202020204" pitchFamily="34" charset="0"/>
                <a:cs typeface="Arial" panose="020B0604020202020204" pitchFamily="34" charset="0"/>
              </a:rPr>
              <a:t>(Observer) </a:t>
            </a:r>
            <a:endParaRPr lang="en-US" sz="2800" dirty="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96E1A34C-360B-064D-BBEB-04ADB9C41460}"/>
              </a:ext>
            </a:extLst>
          </p:cNvPr>
          <p:cNvPicPr>
            <a:picLocks noChangeAspect="1"/>
          </p:cNvPicPr>
          <p:nvPr/>
        </p:nvPicPr>
        <p:blipFill>
          <a:blip r:embed="rId2"/>
          <a:stretch>
            <a:fillRect/>
          </a:stretch>
        </p:blipFill>
        <p:spPr>
          <a:xfrm>
            <a:off x="8343828" y="3469050"/>
            <a:ext cx="5930673" cy="1509626"/>
          </a:xfrm>
          <a:prstGeom prst="rect">
            <a:avLst/>
          </a:prstGeom>
        </p:spPr>
      </p:pic>
      <p:sp>
        <p:nvSpPr>
          <p:cNvPr id="2" name="Rectangle: Rounded Corners 1">
            <a:extLst>
              <a:ext uri="{FF2B5EF4-FFF2-40B4-BE49-F238E27FC236}">
                <a16:creationId xmlns:a16="http://schemas.microsoft.com/office/drawing/2014/main" id="{3366F8C0-C3D3-41CF-2C57-6D98518F2C3F}"/>
              </a:ext>
            </a:extLst>
          </p:cNvPr>
          <p:cNvSpPr/>
          <p:nvPr/>
        </p:nvSpPr>
        <p:spPr>
          <a:xfrm>
            <a:off x="15744228" y="8534437"/>
            <a:ext cx="2056167" cy="2514085"/>
          </a:xfrm>
          <a:prstGeom prst="roundRect">
            <a:avLst/>
          </a:prstGeom>
          <a:solidFill>
            <a:schemeClr val="accent1">
              <a:lumMod val="20000"/>
              <a:lumOff val="80000"/>
            </a:schemeClr>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pic>
        <p:nvPicPr>
          <p:cNvPr id="3" name="Picture 2" descr="A black background with a black square&#10;&#10;AI-generated content may be incorrect.">
            <a:extLst>
              <a:ext uri="{FF2B5EF4-FFF2-40B4-BE49-F238E27FC236}">
                <a16:creationId xmlns:a16="http://schemas.microsoft.com/office/drawing/2014/main" id="{7321B49D-434F-A18F-75E4-656B830F88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55886" y="8734226"/>
            <a:ext cx="1274563" cy="1274563"/>
          </a:xfrm>
          <a:prstGeom prst="rect">
            <a:avLst/>
          </a:prstGeom>
        </p:spPr>
      </p:pic>
      <p:sp>
        <p:nvSpPr>
          <p:cNvPr id="10" name="TextBox 9">
            <a:extLst>
              <a:ext uri="{FF2B5EF4-FFF2-40B4-BE49-F238E27FC236}">
                <a16:creationId xmlns:a16="http://schemas.microsoft.com/office/drawing/2014/main" id="{8FAF7803-E5B2-9188-9FD9-7E04CE04035C}"/>
              </a:ext>
            </a:extLst>
          </p:cNvPr>
          <p:cNvSpPr txBox="1"/>
          <p:nvPr/>
        </p:nvSpPr>
        <p:spPr>
          <a:xfrm>
            <a:off x="16374404" y="9943054"/>
            <a:ext cx="1002005" cy="861774"/>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AI</a:t>
            </a:r>
          </a:p>
        </p:txBody>
      </p:sp>
      <p:cxnSp>
        <p:nvCxnSpPr>
          <p:cNvPr id="11" name="Straight Arrow Connector 10">
            <a:extLst>
              <a:ext uri="{FF2B5EF4-FFF2-40B4-BE49-F238E27FC236}">
                <a16:creationId xmlns:a16="http://schemas.microsoft.com/office/drawing/2014/main" id="{2B478946-F9FC-67BD-E107-4AC42C026F43}"/>
              </a:ext>
            </a:extLst>
          </p:cNvPr>
          <p:cNvCxnSpPr>
            <a:cxnSpLocks/>
          </p:cNvCxnSpPr>
          <p:nvPr/>
        </p:nvCxnSpPr>
        <p:spPr>
          <a:xfrm>
            <a:off x="14536010" y="9816389"/>
            <a:ext cx="1208218"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sp>
        <p:nvSpPr>
          <p:cNvPr id="17" name="TextBox 16">
            <a:extLst>
              <a:ext uri="{FF2B5EF4-FFF2-40B4-BE49-F238E27FC236}">
                <a16:creationId xmlns:a16="http://schemas.microsoft.com/office/drawing/2014/main" id="{BE2C6594-853F-7BDF-736A-414187BB39B8}"/>
              </a:ext>
            </a:extLst>
          </p:cNvPr>
          <p:cNvSpPr txBox="1"/>
          <p:nvPr/>
        </p:nvSpPr>
        <p:spPr>
          <a:xfrm>
            <a:off x="11256533" y="9400889"/>
            <a:ext cx="2843186" cy="830997"/>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System &amp; E-motor measurements</a:t>
            </a:r>
          </a:p>
        </p:txBody>
      </p:sp>
      <p:sp>
        <p:nvSpPr>
          <p:cNvPr id="18" name="TextBox 17">
            <a:extLst>
              <a:ext uri="{FF2B5EF4-FFF2-40B4-BE49-F238E27FC236}">
                <a16:creationId xmlns:a16="http://schemas.microsoft.com/office/drawing/2014/main" id="{4A77FCCC-EA66-77B0-902F-2ED65EDF0F0E}"/>
              </a:ext>
            </a:extLst>
          </p:cNvPr>
          <p:cNvSpPr txBox="1"/>
          <p:nvPr/>
        </p:nvSpPr>
        <p:spPr>
          <a:xfrm>
            <a:off x="19024561" y="9400890"/>
            <a:ext cx="2056167" cy="830997"/>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Rotor temperature</a:t>
            </a:r>
          </a:p>
        </p:txBody>
      </p:sp>
      <p:cxnSp>
        <p:nvCxnSpPr>
          <p:cNvPr id="21" name="Straight Arrow Connector 20">
            <a:extLst>
              <a:ext uri="{FF2B5EF4-FFF2-40B4-BE49-F238E27FC236}">
                <a16:creationId xmlns:a16="http://schemas.microsoft.com/office/drawing/2014/main" id="{75A4253B-E62C-269A-4A08-C2F3C3502B84}"/>
              </a:ext>
            </a:extLst>
          </p:cNvPr>
          <p:cNvCxnSpPr>
            <a:cxnSpLocks/>
          </p:cNvCxnSpPr>
          <p:nvPr/>
        </p:nvCxnSpPr>
        <p:spPr>
          <a:xfrm>
            <a:off x="17816343" y="9762401"/>
            <a:ext cx="1208218"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sp>
        <p:nvSpPr>
          <p:cNvPr id="23" name="Title 3">
            <a:extLst>
              <a:ext uri="{FF2B5EF4-FFF2-40B4-BE49-F238E27FC236}">
                <a16:creationId xmlns:a16="http://schemas.microsoft.com/office/drawing/2014/main" id="{ADB9C34F-1D5F-72EA-0525-9F91E67C4FE7}"/>
              </a:ext>
            </a:extLst>
          </p:cNvPr>
          <p:cNvSpPr txBox="1">
            <a:spLocks/>
          </p:cNvSpPr>
          <p:nvPr/>
        </p:nvSpPr>
        <p:spPr bwMode="auto">
          <a:xfrm>
            <a:off x="560387" y="702056"/>
            <a:ext cx="12999970" cy="869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defTabSz="457206" rtl="0" eaLnBrk="1" fontAlgn="base" hangingPunct="1">
              <a:spcBef>
                <a:spcPct val="0"/>
              </a:spcBef>
              <a:spcAft>
                <a:spcPct val="0"/>
              </a:spcAft>
              <a:defRPr sz="2000" b="1" kern="1200">
                <a:solidFill>
                  <a:schemeClr val="tx2"/>
                </a:solidFill>
                <a:latin typeface="Arial"/>
                <a:ea typeface="ヒラギノ角ゴ Pro W3" pitchFamily="-103" charset="-128"/>
                <a:cs typeface="Arial"/>
              </a:defRPr>
            </a:lvl1pPr>
            <a:lvl2pPr algn="l" defTabSz="457206" rtl="0" eaLnBrk="1" fontAlgn="base" hangingPunct="1">
              <a:spcBef>
                <a:spcPct val="0"/>
              </a:spcBef>
              <a:spcAft>
                <a:spcPct val="0"/>
              </a:spcAft>
              <a:defRPr sz="2000" b="1">
                <a:solidFill>
                  <a:schemeClr val="tx2"/>
                </a:solidFill>
                <a:latin typeface="Arial" pitchFamily="-103" charset="0"/>
                <a:ea typeface="ヒラギノ角ゴ Pro W3" pitchFamily="-103" charset="-128"/>
                <a:cs typeface="Arial" panose="020B0604020202020204" pitchFamily="34" charset="0"/>
              </a:defRPr>
            </a:lvl2pPr>
            <a:lvl3pPr algn="l" defTabSz="457206" rtl="0" eaLnBrk="1" fontAlgn="base" hangingPunct="1">
              <a:spcBef>
                <a:spcPct val="0"/>
              </a:spcBef>
              <a:spcAft>
                <a:spcPct val="0"/>
              </a:spcAft>
              <a:defRPr sz="2000" b="1">
                <a:solidFill>
                  <a:schemeClr val="tx2"/>
                </a:solidFill>
                <a:latin typeface="Arial" pitchFamily="-103" charset="0"/>
                <a:ea typeface="ヒラギノ角ゴ Pro W3" pitchFamily="-103" charset="-128"/>
                <a:cs typeface="Arial" panose="020B0604020202020204" pitchFamily="34" charset="0"/>
              </a:defRPr>
            </a:lvl3pPr>
            <a:lvl4pPr algn="l" defTabSz="457206" rtl="0" eaLnBrk="1" fontAlgn="base" hangingPunct="1">
              <a:spcBef>
                <a:spcPct val="0"/>
              </a:spcBef>
              <a:spcAft>
                <a:spcPct val="0"/>
              </a:spcAft>
              <a:defRPr sz="2000" b="1">
                <a:solidFill>
                  <a:schemeClr val="tx2"/>
                </a:solidFill>
                <a:latin typeface="Arial" pitchFamily="-103" charset="0"/>
                <a:ea typeface="ヒラギノ角ゴ Pro W3" pitchFamily="-103" charset="-128"/>
                <a:cs typeface="Arial" panose="020B0604020202020204" pitchFamily="34" charset="0"/>
              </a:defRPr>
            </a:lvl4pPr>
            <a:lvl5pPr algn="l" defTabSz="457206" rtl="0" eaLnBrk="1" fontAlgn="base" hangingPunct="1">
              <a:spcBef>
                <a:spcPct val="0"/>
              </a:spcBef>
              <a:spcAft>
                <a:spcPct val="0"/>
              </a:spcAft>
              <a:defRPr sz="2000" b="1">
                <a:solidFill>
                  <a:schemeClr val="tx2"/>
                </a:solidFill>
                <a:latin typeface="Arial" pitchFamily="-103" charset="0"/>
                <a:ea typeface="ヒラギノ角ゴ Pro W3" pitchFamily="-103" charset="-128"/>
                <a:cs typeface="Arial" panose="020B0604020202020204" pitchFamily="34" charset="0"/>
              </a:defRPr>
            </a:lvl5pPr>
            <a:lvl6pPr marL="457206" algn="l" defTabSz="457206" rtl="0" eaLnBrk="1" fontAlgn="base" hangingPunct="1">
              <a:spcBef>
                <a:spcPct val="0"/>
              </a:spcBef>
              <a:spcAft>
                <a:spcPct val="0"/>
              </a:spcAft>
              <a:defRPr sz="3200" b="1">
                <a:solidFill>
                  <a:srgbClr val="042454"/>
                </a:solidFill>
                <a:latin typeface="Arial" pitchFamily="-103" charset="0"/>
                <a:ea typeface="ヒラギノ角ゴ Pro W3" pitchFamily="-103" charset="-128"/>
              </a:defRPr>
            </a:lvl6pPr>
            <a:lvl7pPr marL="914412" algn="l" defTabSz="457206" rtl="0" eaLnBrk="1" fontAlgn="base" hangingPunct="1">
              <a:spcBef>
                <a:spcPct val="0"/>
              </a:spcBef>
              <a:spcAft>
                <a:spcPct val="0"/>
              </a:spcAft>
              <a:defRPr sz="3200" b="1">
                <a:solidFill>
                  <a:srgbClr val="042454"/>
                </a:solidFill>
                <a:latin typeface="Arial" pitchFamily="-103" charset="0"/>
                <a:ea typeface="ヒラギノ角ゴ Pro W3" pitchFamily="-103" charset="-128"/>
              </a:defRPr>
            </a:lvl7pPr>
            <a:lvl8pPr marL="1371618" algn="l" defTabSz="457206" rtl="0" eaLnBrk="1" fontAlgn="base" hangingPunct="1">
              <a:spcBef>
                <a:spcPct val="0"/>
              </a:spcBef>
              <a:spcAft>
                <a:spcPct val="0"/>
              </a:spcAft>
              <a:defRPr sz="3200" b="1">
                <a:solidFill>
                  <a:srgbClr val="042454"/>
                </a:solidFill>
                <a:latin typeface="Arial" pitchFamily="-103" charset="0"/>
                <a:ea typeface="ヒラギノ角ゴ Pro W3" pitchFamily="-103" charset="-128"/>
              </a:defRPr>
            </a:lvl8pPr>
            <a:lvl9pPr marL="1828824" algn="l" defTabSz="457206" rtl="0" eaLnBrk="1" fontAlgn="base" hangingPunct="1">
              <a:spcBef>
                <a:spcPct val="0"/>
              </a:spcBef>
              <a:spcAft>
                <a:spcPct val="0"/>
              </a:spcAft>
              <a:defRPr sz="3200" b="1">
                <a:solidFill>
                  <a:srgbClr val="042454"/>
                </a:solidFill>
                <a:latin typeface="Arial" pitchFamily="-103" charset="0"/>
                <a:ea typeface="ヒラギノ角ゴ Pro W3" pitchFamily="-103" charset="-128"/>
              </a:defRPr>
            </a:lvl9pPr>
          </a:lstStyle>
          <a:p>
            <a:r>
              <a:rPr lang="en-US" sz="3600" dirty="0">
                <a:solidFill>
                  <a:schemeClr val="tx1"/>
                </a:solidFill>
                <a:latin typeface="Arial" panose="020B0604020202020204" pitchFamily="34" charset="0"/>
                <a:cs typeface="Arial" panose="020B0604020202020204" pitchFamily="34" charset="0"/>
              </a:rPr>
              <a:t>Virtual sensor modeling - Rotor temperature estimation </a:t>
            </a:r>
          </a:p>
        </p:txBody>
      </p:sp>
      <p:sp>
        <p:nvSpPr>
          <p:cNvPr id="25" name="TextBox 24">
            <a:extLst>
              <a:ext uri="{FF2B5EF4-FFF2-40B4-BE49-F238E27FC236}">
                <a16:creationId xmlns:a16="http://schemas.microsoft.com/office/drawing/2014/main" id="{9BA52ABE-6921-C71E-DB56-5F3DD608DA3F}"/>
              </a:ext>
            </a:extLst>
          </p:cNvPr>
          <p:cNvSpPr txBox="1"/>
          <p:nvPr/>
        </p:nvSpPr>
        <p:spPr>
          <a:xfrm>
            <a:off x="21250999" y="12135442"/>
            <a:ext cx="2729239"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US" sz="2000" dirty="0">
                <a:latin typeface="Arial" panose="020B0604020202020204" pitchFamily="34" charset="0"/>
                <a:cs typeface="Arial" panose="020B0604020202020204" pitchFamily="34" charset="0"/>
              </a:rPr>
              <a:t>2</a:t>
            </a:r>
            <a:endParaRPr kumimoji="0" lang="en-US" sz="20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Light"/>
            </a:endParaRPr>
          </a:p>
        </p:txBody>
      </p:sp>
    </p:spTree>
    <p:extLst>
      <p:ext uri="{BB962C8B-B14F-4D97-AF65-F5344CB8AC3E}">
        <p14:creationId xmlns:p14="http://schemas.microsoft.com/office/powerpoint/2010/main" val="44912268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p:bldP spid="17" grpId="0"/>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B0522BD9-4BA9-9BC6-DEAD-DCD04DCE89C6}"/>
              </a:ext>
            </a:extLst>
          </p:cNvPr>
          <p:cNvSpPr txBox="1">
            <a:spLocks/>
          </p:cNvSpPr>
          <p:nvPr/>
        </p:nvSpPr>
        <p:spPr bwMode="auto">
          <a:xfrm>
            <a:off x="910582" y="699790"/>
            <a:ext cx="15595832" cy="869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defTabSz="457206" rtl="0" eaLnBrk="1" fontAlgn="base" hangingPunct="1">
              <a:spcBef>
                <a:spcPct val="0"/>
              </a:spcBef>
              <a:spcAft>
                <a:spcPct val="0"/>
              </a:spcAft>
              <a:defRPr sz="2000" b="1" kern="1200">
                <a:solidFill>
                  <a:schemeClr val="tx2"/>
                </a:solidFill>
                <a:latin typeface="Arial"/>
                <a:ea typeface="ヒラギノ角ゴ Pro W3" pitchFamily="-103" charset="-128"/>
                <a:cs typeface="Arial"/>
              </a:defRPr>
            </a:lvl1pPr>
            <a:lvl2pPr algn="l" defTabSz="457206" rtl="0" eaLnBrk="1" fontAlgn="base" hangingPunct="1">
              <a:spcBef>
                <a:spcPct val="0"/>
              </a:spcBef>
              <a:spcAft>
                <a:spcPct val="0"/>
              </a:spcAft>
              <a:defRPr sz="2000" b="1">
                <a:solidFill>
                  <a:schemeClr val="tx2"/>
                </a:solidFill>
                <a:latin typeface="Arial" pitchFamily="-103" charset="0"/>
                <a:ea typeface="ヒラギノ角ゴ Pro W3" pitchFamily="-103" charset="-128"/>
                <a:cs typeface="Arial" panose="020B0604020202020204" pitchFamily="34" charset="0"/>
              </a:defRPr>
            </a:lvl2pPr>
            <a:lvl3pPr algn="l" defTabSz="457206" rtl="0" eaLnBrk="1" fontAlgn="base" hangingPunct="1">
              <a:spcBef>
                <a:spcPct val="0"/>
              </a:spcBef>
              <a:spcAft>
                <a:spcPct val="0"/>
              </a:spcAft>
              <a:defRPr sz="2000" b="1">
                <a:solidFill>
                  <a:schemeClr val="tx2"/>
                </a:solidFill>
                <a:latin typeface="Arial" pitchFamily="-103" charset="0"/>
                <a:ea typeface="ヒラギノ角ゴ Pro W3" pitchFamily="-103" charset="-128"/>
                <a:cs typeface="Arial" panose="020B0604020202020204" pitchFamily="34" charset="0"/>
              </a:defRPr>
            </a:lvl3pPr>
            <a:lvl4pPr algn="l" defTabSz="457206" rtl="0" eaLnBrk="1" fontAlgn="base" hangingPunct="1">
              <a:spcBef>
                <a:spcPct val="0"/>
              </a:spcBef>
              <a:spcAft>
                <a:spcPct val="0"/>
              </a:spcAft>
              <a:defRPr sz="2000" b="1">
                <a:solidFill>
                  <a:schemeClr val="tx2"/>
                </a:solidFill>
                <a:latin typeface="Arial" pitchFamily="-103" charset="0"/>
                <a:ea typeface="ヒラギノ角ゴ Pro W3" pitchFamily="-103" charset="-128"/>
                <a:cs typeface="Arial" panose="020B0604020202020204" pitchFamily="34" charset="0"/>
              </a:defRPr>
            </a:lvl4pPr>
            <a:lvl5pPr algn="l" defTabSz="457206" rtl="0" eaLnBrk="1" fontAlgn="base" hangingPunct="1">
              <a:spcBef>
                <a:spcPct val="0"/>
              </a:spcBef>
              <a:spcAft>
                <a:spcPct val="0"/>
              </a:spcAft>
              <a:defRPr sz="2000" b="1">
                <a:solidFill>
                  <a:schemeClr val="tx2"/>
                </a:solidFill>
                <a:latin typeface="Arial" pitchFamily="-103" charset="0"/>
                <a:ea typeface="ヒラギノ角ゴ Pro W3" pitchFamily="-103" charset="-128"/>
                <a:cs typeface="Arial" panose="020B0604020202020204" pitchFamily="34" charset="0"/>
              </a:defRPr>
            </a:lvl5pPr>
            <a:lvl6pPr marL="457206" algn="l" defTabSz="457206" rtl="0" eaLnBrk="1" fontAlgn="base" hangingPunct="1">
              <a:spcBef>
                <a:spcPct val="0"/>
              </a:spcBef>
              <a:spcAft>
                <a:spcPct val="0"/>
              </a:spcAft>
              <a:defRPr sz="3200" b="1">
                <a:solidFill>
                  <a:srgbClr val="042454"/>
                </a:solidFill>
                <a:latin typeface="Arial" pitchFamily="-103" charset="0"/>
                <a:ea typeface="ヒラギノ角ゴ Pro W3" pitchFamily="-103" charset="-128"/>
              </a:defRPr>
            </a:lvl6pPr>
            <a:lvl7pPr marL="914412" algn="l" defTabSz="457206" rtl="0" eaLnBrk="1" fontAlgn="base" hangingPunct="1">
              <a:spcBef>
                <a:spcPct val="0"/>
              </a:spcBef>
              <a:spcAft>
                <a:spcPct val="0"/>
              </a:spcAft>
              <a:defRPr sz="3200" b="1">
                <a:solidFill>
                  <a:srgbClr val="042454"/>
                </a:solidFill>
                <a:latin typeface="Arial" pitchFamily="-103" charset="0"/>
                <a:ea typeface="ヒラギノ角ゴ Pro W3" pitchFamily="-103" charset="-128"/>
              </a:defRPr>
            </a:lvl7pPr>
            <a:lvl8pPr marL="1371618" algn="l" defTabSz="457206" rtl="0" eaLnBrk="1" fontAlgn="base" hangingPunct="1">
              <a:spcBef>
                <a:spcPct val="0"/>
              </a:spcBef>
              <a:spcAft>
                <a:spcPct val="0"/>
              </a:spcAft>
              <a:defRPr sz="3200" b="1">
                <a:solidFill>
                  <a:srgbClr val="042454"/>
                </a:solidFill>
                <a:latin typeface="Arial" pitchFamily="-103" charset="0"/>
                <a:ea typeface="ヒラギノ角ゴ Pro W3" pitchFamily="-103" charset="-128"/>
              </a:defRPr>
            </a:lvl8pPr>
            <a:lvl9pPr marL="1828824" algn="l" defTabSz="457206" rtl="0" eaLnBrk="1" fontAlgn="base" hangingPunct="1">
              <a:spcBef>
                <a:spcPct val="0"/>
              </a:spcBef>
              <a:spcAft>
                <a:spcPct val="0"/>
              </a:spcAft>
              <a:defRPr sz="3200" b="1">
                <a:solidFill>
                  <a:srgbClr val="042454"/>
                </a:solidFill>
                <a:latin typeface="Arial" pitchFamily="-103" charset="0"/>
                <a:ea typeface="ヒラギノ角ゴ Pro W3" pitchFamily="-103" charset="-128"/>
              </a:defRPr>
            </a:lvl9pPr>
          </a:lstStyle>
          <a:p>
            <a:r>
              <a:rPr lang="en-US" sz="3600" dirty="0">
                <a:solidFill>
                  <a:schemeClr val="tx1"/>
                </a:solidFill>
                <a:latin typeface="Arial" panose="020B0604020202020204" pitchFamily="34" charset="0"/>
                <a:cs typeface="Arial" panose="020B0604020202020204" pitchFamily="34" charset="0"/>
              </a:rPr>
              <a:t>Why E-motor temperature modeling matters?</a:t>
            </a:r>
          </a:p>
        </p:txBody>
      </p:sp>
      <p:graphicFrame>
        <p:nvGraphicFramePr>
          <p:cNvPr id="7" name="Diagram 6">
            <a:extLst>
              <a:ext uri="{FF2B5EF4-FFF2-40B4-BE49-F238E27FC236}">
                <a16:creationId xmlns:a16="http://schemas.microsoft.com/office/drawing/2014/main" id="{F9F8713A-2E8B-0A46-F3EA-03AAE5F23B35}"/>
              </a:ext>
            </a:extLst>
          </p:cNvPr>
          <p:cNvGraphicFramePr/>
          <p:nvPr>
            <p:extLst>
              <p:ext uri="{D42A27DB-BD31-4B8C-83A1-F6EECF244321}">
                <p14:modId xmlns:p14="http://schemas.microsoft.com/office/powerpoint/2010/main" val="3527020356"/>
              </p:ext>
            </p:extLst>
          </p:nvPr>
        </p:nvGraphicFramePr>
        <p:xfrm>
          <a:off x="2384495" y="2684835"/>
          <a:ext cx="21020253" cy="61440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36DD2F86-0681-585C-3068-E79B29941047}"/>
              </a:ext>
            </a:extLst>
          </p:cNvPr>
          <p:cNvSpPr txBox="1"/>
          <p:nvPr/>
        </p:nvSpPr>
        <p:spPr>
          <a:xfrm>
            <a:off x="21250999" y="12135442"/>
            <a:ext cx="2729239"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US" sz="2000" dirty="0">
                <a:latin typeface="Arial" panose="020B0604020202020204" pitchFamily="34" charset="0"/>
                <a:cs typeface="Arial" panose="020B0604020202020204" pitchFamily="34" charset="0"/>
              </a:rPr>
              <a:t>3</a:t>
            </a:r>
            <a:endParaRPr kumimoji="0" lang="en-US" sz="20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Light"/>
            </a:endParaRPr>
          </a:p>
        </p:txBody>
      </p:sp>
    </p:spTree>
    <p:extLst>
      <p:ext uri="{BB962C8B-B14F-4D97-AF65-F5344CB8AC3E}">
        <p14:creationId xmlns:p14="http://schemas.microsoft.com/office/powerpoint/2010/main" val="3130219536"/>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C855C-BB3C-2809-86F3-819602F95A55}"/>
            </a:ext>
          </a:extLst>
        </p:cNvPr>
        <p:cNvGrpSpPr/>
        <p:nvPr/>
      </p:nvGrpSpPr>
      <p:grpSpPr>
        <a:xfrm>
          <a:off x="0" y="0"/>
          <a:ext cx="0" cy="0"/>
          <a:chOff x="0" y="0"/>
          <a:chExt cx="0" cy="0"/>
        </a:xfrm>
      </p:grpSpPr>
      <p:sp>
        <p:nvSpPr>
          <p:cNvPr id="13" name="Title 3">
            <a:extLst>
              <a:ext uri="{FF2B5EF4-FFF2-40B4-BE49-F238E27FC236}">
                <a16:creationId xmlns:a16="http://schemas.microsoft.com/office/drawing/2014/main" id="{A588DC4C-824E-4F3A-987A-973F551FDEB3}"/>
              </a:ext>
            </a:extLst>
          </p:cNvPr>
          <p:cNvSpPr txBox="1">
            <a:spLocks/>
          </p:cNvSpPr>
          <p:nvPr/>
        </p:nvSpPr>
        <p:spPr>
          <a:xfrm>
            <a:off x="986297" y="694631"/>
            <a:ext cx="12501275" cy="598276"/>
          </a:xfrm>
          <a:prstGeom prst="rect">
            <a:avLst/>
          </a:prstGeom>
        </p:spPr>
        <p:txBody>
          <a:bodyPr/>
          <a:lst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Light"/>
              </a:defRPr>
            </a:lvl9pPr>
          </a:lstStyle>
          <a:p>
            <a:pPr algn="l" hangingPunct="1"/>
            <a:r>
              <a:rPr lang="en-US" sz="3600" b="1" dirty="0">
                <a:latin typeface="Arial" panose="020B0604020202020204" pitchFamily="34" charset="0"/>
                <a:cs typeface="Arial" panose="020B0604020202020204" pitchFamily="34" charset="0"/>
              </a:rPr>
              <a:t>Methods for E-motor thermal modeling</a:t>
            </a:r>
          </a:p>
        </p:txBody>
      </p:sp>
      <p:graphicFrame>
        <p:nvGraphicFramePr>
          <p:cNvPr id="15" name="Diagram 14">
            <a:extLst>
              <a:ext uri="{FF2B5EF4-FFF2-40B4-BE49-F238E27FC236}">
                <a16:creationId xmlns:a16="http://schemas.microsoft.com/office/drawing/2014/main" id="{CECF1FB0-1122-49D3-C426-B8F8487D5277}"/>
              </a:ext>
            </a:extLst>
          </p:cNvPr>
          <p:cNvGraphicFramePr/>
          <p:nvPr>
            <p:extLst>
              <p:ext uri="{D42A27DB-BD31-4B8C-83A1-F6EECF244321}">
                <p14:modId xmlns:p14="http://schemas.microsoft.com/office/powerpoint/2010/main" val="3137430831"/>
              </p:ext>
            </p:extLst>
          </p:nvPr>
        </p:nvGraphicFramePr>
        <p:xfrm>
          <a:off x="1324573" y="2826802"/>
          <a:ext cx="21734854" cy="74756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92DE4123-E154-8260-9D52-4E6051EF441F}"/>
              </a:ext>
            </a:extLst>
          </p:cNvPr>
          <p:cNvSpPr txBox="1"/>
          <p:nvPr/>
        </p:nvSpPr>
        <p:spPr>
          <a:xfrm>
            <a:off x="21250999" y="12135442"/>
            <a:ext cx="2729239"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0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Light"/>
              </a:rPr>
              <a:t>4</a:t>
            </a:r>
          </a:p>
        </p:txBody>
      </p:sp>
    </p:spTree>
    <p:extLst>
      <p:ext uri="{BB962C8B-B14F-4D97-AF65-F5344CB8AC3E}">
        <p14:creationId xmlns:p14="http://schemas.microsoft.com/office/powerpoint/2010/main" val="4235425097"/>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5">
            <a:extLst>
              <a:ext uri="{FF2B5EF4-FFF2-40B4-BE49-F238E27FC236}">
                <a16:creationId xmlns:a16="http://schemas.microsoft.com/office/drawing/2014/main" id="{71D9A43C-C8AC-701C-DB12-D1B2374D47E3}"/>
              </a:ext>
            </a:extLst>
          </p:cNvPr>
          <p:cNvGraphicFramePr>
            <a:graphicFrameLocks/>
          </p:cNvGraphicFramePr>
          <p:nvPr>
            <p:extLst>
              <p:ext uri="{D42A27DB-BD31-4B8C-83A1-F6EECF244321}">
                <p14:modId xmlns:p14="http://schemas.microsoft.com/office/powerpoint/2010/main" val="531862444"/>
              </p:ext>
            </p:extLst>
          </p:nvPr>
        </p:nvGraphicFramePr>
        <p:xfrm>
          <a:off x="382428" y="1789890"/>
          <a:ext cx="22594303" cy="9715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itle 3">
            <a:extLst>
              <a:ext uri="{FF2B5EF4-FFF2-40B4-BE49-F238E27FC236}">
                <a16:creationId xmlns:a16="http://schemas.microsoft.com/office/drawing/2014/main" id="{12D517A2-80C2-47E0-96BB-EF20F2884BD2}"/>
              </a:ext>
            </a:extLst>
          </p:cNvPr>
          <p:cNvSpPr txBox="1">
            <a:spLocks/>
          </p:cNvSpPr>
          <p:nvPr/>
        </p:nvSpPr>
        <p:spPr>
          <a:xfrm>
            <a:off x="916496" y="641697"/>
            <a:ext cx="18356637" cy="674467"/>
          </a:xfrm>
          <a:prstGeom prst="rect">
            <a:avLst/>
          </a:prstGeom>
        </p:spPr>
        <p:txBody>
          <a:bodyPr lIns="0"/>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lgn="l" hangingPunct="1">
              <a:defRPr sz="3200" b="1">
                <a:latin typeface="Arial" panose="020B0604020202020204" pitchFamily="34" charset="0"/>
                <a:ea typeface="Roboto" panose="02000000000000000000" pitchFamily="2" charset="0"/>
                <a:cs typeface="Arial" panose="020B0604020202020204" pitchFamily="34" charset="0"/>
              </a:defRPr>
            </a:lvl1pPr>
            <a:lvl2pPr algn="l">
              <a:defRPr sz="7200" b="1">
                <a:latin typeface="Arial" panose="020B0604020202020204" pitchFamily="34" charset="0"/>
                <a:ea typeface="Roboto" panose="02000000000000000000" pitchFamily="2" charset="0"/>
                <a:cs typeface="Arial" panose="020B0604020202020204" pitchFamily="34" charset="0"/>
              </a:defRPr>
            </a:lvl2pPr>
            <a:lvl3pPr algn="l">
              <a:defRPr sz="7200" b="1">
                <a:latin typeface="Arial" panose="020B0604020202020204" pitchFamily="34" charset="0"/>
                <a:ea typeface="Roboto" panose="02000000000000000000" pitchFamily="2" charset="0"/>
                <a:cs typeface="Arial" panose="020B0604020202020204" pitchFamily="34" charset="0"/>
              </a:defRPr>
            </a:lvl3pPr>
            <a:lvl4pPr algn="l">
              <a:defRPr sz="7200" b="1">
                <a:latin typeface="Arial" panose="020B0604020202020204" pitchFamily="34" charset="0"/>
                <a:ea typeface="Roboto" panose="02000000000000000000" pitchFamily="2" charset="0"/>
                <a:cs typeface="Arial" panose="020B0604020202020204" pitchFamily="34" charset="0"/>
              </a:defRPr>
            </a:lvl4pPr>
            <a:lvl5pPr algn="l">
              <a:defRPr sz="7200" b="1">
                <a:latin typeface="Arial" panose="020B0604020202020204" pitchFamily="34" charset="0"/>
                <a:ea typeface="Roboto" panose="02000000000000000000" pitchFamily="2" charset="0"/>
                <a:cs typeface="Arial" panose="020B0604020202020204" pitchFamily="34" charset="0"/>
              </a:defRPr>
            </a:lvl5pPr>
            <a:lvl6pPr>
              <a:defRPr sz="4400"/>
            </a:lvl6pPr>
            <a:lvl7pPr>
              <a:defRPr sz="4400"/>
            </a:lvl7pPr>
            <a:lvl8pPr>
              <a:defRPr sz="4400"/>
            </a:lvl8pPr>
            <a:lvl9pPr>
              <a:defRPr sz="4400"/>
            </a:lvl9pPr>
          </a:lstStyle>
          <a:p>
            <a:r>
              <a:rPr lang="en-US" sz="3600" dirty="0"/>
              <a:t>Advantages of data-driven thermal modeling</a:t>
            </a:r>
          </a:p>
        </p:txBody>
      </p:sp>
      <p:sp>
        <p:nvSpPr>
          <p:cNvPr id="4" name="TextBox 3">
            <a:extLst>
              <a:ext uri="{FF2B5EF4-FFF2-40B4-BE49-F238E27FC236}">
                <a16:creationId xmlns:a16="http://schemas.microsoft.com/office/drawing/2014/main" id="{A47807B8-73C7-6C6F-3176-AFC489A85959}"/>
              </a:ext>
            </a:extLst>
          </p:cNvPr>
          <p:cNvSpPr txBox="1"/>
          <p:nvPr/>
        </p:nvSpPr>
        <p:spPr>
          <a:xfrm>
            <a:off x="21250999" y="12135442"/>
            <a:ext cx="2729239"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0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Light"/>
              </a:rPr>
              <a:t>5</a:t>
            </a:r>
          </a:p>
        </p:txBody>
      </p:sp>
    </p:spTree>
    <p:extLst>
      <p:ext uri="{BB962C8B-B14F-4D97-AF65-F5344CB8AC3E}">
        <p14:creationId xmlns:p14="http://schemas.microsoft.com/office/powerpoint/2010/main" val="3555859886"/>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488272" y="2730743"/>
            <a:ext cx="14360100" cy="6446144"/>
          </a:xfrm>
        </p:spPr>
        <p:txBody>
          <a:bodyPr/>
          <a:lstStyle/>
          <a:p>
            <a:pPr>
              <a:buNone/>
            </a:pPr>
            <a:r>
              <a:rPr lang="en-US" sz="2800" b="1" dirty="0"/>
              <a:t>Thermal Modeling Challenge for EESMs</a:t>
            </a:r>
          </a:p>
          <a:p>
            <a:pPr>
              <a:buNone/>
            </a:pPr>
            <a:endParaRPr lang="en-US" sz="2800" dirty="0"/>
          </a:p>
          <a:p>
            <a:pPr marL="457200" indent="-342900">
              <a:buFont typeface="Arial" charset="0"/>
              <a:buChar char="•"/>
            </a:pPr>
            <a:r>
              <a:rPr lang="en-US" sz="2800" dirty="0"/>
              <a:t>Rotor flux generated by electrically excited copper windings</a:t>
            </a:r>
          </a:p>
          <a:p>
            <a:pPr marL="457200" indent="-342900">
              <a:buFont typeface="Arial" charset="0"/>
              <a:buChar char="•"/>
            </a:pPr>
            <a:r>
              <a:rPr lang="en-US" sz="2800" dirty="0"/>
              <a:t>Field excitation introduces distinct rotor thermal dynamics vs. PMSMs</a:t>
            </a:r>
          </a:p>
          <a:p>
            <a:pPr marL="457200" indent="-342900">
              <a:buFont typeface="Arial" charset="0"/>
              <a:buChar char="•"/>
            </a:pPr>
            <a:r>
              <a:rPr lang="en-US" sz="2800" dirty="0"/>
              <a:t>This work: first RNN-based (GRU/LSTM) thermal virtual sensor for an EESM</a:t>
            </a:r>
          </a:p>
          <a:p>
            <a:pPr marL="457200" indent="-342900">
              <a:buFont typeface="Arial" charset="0"/>
              <a:buChar char="•"/>
            </a:pPr>
            <a:endParaRPr lang="en-US" sz="2800" dirty="0"/>
          </a:p>
          <a:p>
            <a:pPr marL="457200" indent="-342900">
              <a:buFont typeface="Arial" charset="0"/>
              <a:buChar char="•"/>
            </a:pPr>
            <a:endParaRPr lang="en-US" sz="2800" dirty="0"/>
          </a:p>
          <a:p>
            <a:r>
              <a:rPr lang="en-US" sz="2800" b="1" dirty="0"/>
              <a:t>EESM specifications</a:t>
            </a:r>
          </a:p>
          <a:p>
            <a:endParaRPr lang="en-US" sz="2800" b="1" dirty="0"/>
          </a:p>
          <a:p>
            <a:pPr marL="342900" indent="-342900">
              <a:buFont typeface="Arial" panose="020B0604020202020204" pitchFamily="34" charset="0"/>
              <a:buChar char="•"/>
            </a:pPr>
            <a:r>
              <a:rPr lang="en-US" sz="2800" dirty="0"/>
              <a:t>3-phase motor</a:t>
            </a:r>
          </a:p>
          <a:p>
            <a:pPr marL="342900" lvl="8" indent="-342900" algn="l">
              <a:buFont typeface="Arial" panose="020B0604020202020204" pitchFamily="34" charset="0"/>
              <a:buChar char="•"/>
            </a:pPr>
            <a:r>
              <a:rPr lang="en-US" sz="2800" dirty="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rPr>
              <a:t>190 kW</a:t>
            </a:r>
          </a:p>
          <a:p>
            <a:pPr marL="342900" lvl="8" indent="-342900" algn="l">
              <a:buFont typeface="Arial" panose="020B0604020202020204" pitchFamily="34" charset="0"/>
              <a:buChar char="•"/>
            </a:pPr>
            <a:r>
              <a:rPr lang="en-US" sz="2800" dirty="0">
                <a:solidFill>
                  <a:schemeClr val="tx1">
                    <a:lumMod val="95000"/>
                    <a:lumOff val="5000"/>
                  </a:schemeClr>
                </a:solidFill>
                <a:latin typeface="Arial" panose="020B0604020202020204" pitchFamily="34" charset="0"/>
                <a:ea typeface="Roboto Light" panose="02000000000000000000" pitchFamily="2" charset="0"/>
                <a:cs typeface="Arial" panose="020B0604020202020204" pitchFamily="34" charset="0"/>
              </a:rPr>
              <a:t>containing 54 slots and 6-poles </a:t>
            </a:r>
          </a:p>
          <a:p>
            <a:pPr marL="342900" lvl="8" indent="-342900" algn="l">
              <a:buFont typeface="Arial" panose="020B0604020202020204" pitchFamily="34" charset="0"/>
              <a:buChar char="•"/>
            </a:pPr>
            <a:r>
              <a:rPr lang="en-US" sz="2800" dirty="0">
                <a:latin typeface="Arial" panose="020B0604020202020204" pitchFamily="34" charset="0"/>
                <a:cs typeface="Arial" panose="020B0604020202020204" pitchFamily="34" charset="0"/>
              </a:rPr>
              <a:t>Sampled at 10 Hz over multiple test days</a:t>
            </a:r>
          </a:p>
          <a:p>
            <a:pPr marL="457200" indent="-342900">
              <a:buFont typeface="Arial" charset="0"/>
              <a:buChar char="•"/>
            </a:pPr>
            <a:endParaRPr lang="en-US" sz="2800" dirty="0"/>
          </a:p>
          <a:p>
            <a:pPr marL="457200" indent="-342900">
              <a:buFont typeface="Arial" charset="0"/>
              <a:buChar char="•"/>
            </a:pPr>
            <a:endParaRPr lang="en-US" sz="2800" dirty="0"/>
          </a:p>
        </p:txBody>
      </p:sp>
      <p:sp>
        <p:nvSpPr>
          <p:cNvPr id="3" name="Text Placeholder 2"/>
          <p:cNvSpPr>
            <a:spLocks noGrp="1"/>
          </p:cNvSpPr>
          <p:nvPr>
            <p:ph type="body" sz="quarter" idx="11"/>
          </p:nvPr>
        </p:nvSpPr>
        <p:spPr>
          <a:xfrm>
            <a:off x="730386" y="452940"/>
            <a:ext cx="12732695" cy="1280160"/>
          </a:xfrm>
        </p:spPr>
        <p:txBody>
          <a:bodyPr/>
          <a:lstStyle/>
          <a:p>
            <a:r>
              <a:rPr lang="en-US" sz="3600" dirty="0">
                <a:solidFill>
                  <a:schemeClr val="tx1"/>
                </a:solidFill>
                <a:ea typeface="ヒラギノ角ゴ Pro W3" pitchFamily="-103" charset="-128"/>
              </a:rPr>
              <a:t>Electrically Excited Synchronous Motor (</a:t>
            </a:r>
            <a:r>
              <a:rPr lang="en-US" sz="3600" b="1" dirty="0"/>
              <a:t>EESM): </a:t>
            </a:r>
          </a:p>
          <a:p>
            <a:r>
              <a:rPr lang="en-US" sz="3600" b="1" dirty="0"/>
              <a:t>Rare-Earth-Free Architecture</a:t>
            </a:r>
          </a:p>
        </p:txBody>
      </p:sp>
      <p:sp>
        <p:nvSpPr>
          <p:cNvPr id="5" name="TextBox 4">
            <a:extLst>
              <a:ext uri="{FF2B5EF4-FFF2-40B4-BE49-F238E27FC236}">
                <a16:creationId xmlns:a16="http://schemas.microsoft.com/office/drawing/2014/main" id="{A39B7AD8-3A81-D1F8-502B-CEC71668E26F}"/>
              </a:ext>
            </a:extLst>
          </p:cNvPr>
          <p:cNvSpPr txBox="1"/>
          <p:nvPr/>
        </p:nvSpPr>
        <p:spPr>
          <a:xfrm>
            <a:off x="15380957" y="8715222"/>
            <a:ext cx="8049732" cy="461665"/>
          </a:xfrm>
          <a:prstGeom prst="rect">
            <a:avLst/>
          </a:prstGeom>
          <a:noFill/>
        </p:spPr>
        <p:txBody>
          <a:bodyPr wrap="square" rtlCol="0">
            <a:spAutoFit/>
          </a:bodyPr>
          <a:lstStyle/>
          <a:p>
            <a:pPr algn="ctr"/>
            <a:r>
              <a:rPr lang="en-US" sz="2400" b="1" i="0" u="none" strike="noStrike" baseline="0" dirty="0">
                <a:latin typeface="Arial" panose="020B0604020202020204" pitchFamily="34" charset="0"/>
                <a:cs typeface="Arial" panose="020B0604020202020204" pitchFamily="34" charset="0"/>
              </a:rPr>
              <a:t>Fig. 1.</a:t>
            </a:r>
            <a:r>
              <a:rPr lang="en-US" sz="2400" b="0" i="0" u="none" strike="noStrike" baseline="0"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Electrically Excited Synchronous Motor (EESM)</a:t>
            </a:r>
          </a:p>
        </p:txBody>
      </p:sp>
      <p:pic>
        <p:nvPicPr>
          <p:cNvPr id="7" name="Picture 6" descr="A close-up of a machine">
            <a:extLst>
              <a:ext uri="{FF2B5EF4-FFF2-40B4-BE49-F238E27FC236}">
                <a16:creationId xmlns:a16="http://schemas.microsoft.com/office/drawing/2014/main" id="{147DE1E6-D43B-5159-F953-F6CF7B0DA650}"/>
              </a:ext>
            </a:extLst>
          </p:cNvPr>
          <p:cNvPicPr>
            <a:picLocks noChangeAspect="1"/>
          </p:cNvPicPr>
          <p:nvPr/>
        </p:nvPicPr>
        <p:blipFill>
          <a:blip r:embed="rId2"/>
          <a:stretch>
            <a:fillRect/>
          </a:stretch>
        </p:blipFill>
        <p:spPr>
          <a:xfrm>
            <a:off x="15602558" y="2205871"/>
            <a:ext cx="7606530" cy="3370092"/>
          </a:xfrm>
          <a:prstGeom prst="rect">
            <a:avLst/>
          </a:prstGeom>
        </p:spPr>
      </p:pic>
      <p:pic>
        <p:nvPicPr>
          <p:cNvPr id="9" name="Picture 8" descr="A blueprint of a mechanical device&#10;&#10;Description automatically generated">
            <a:extLst>
              <a:ext uri="{FF2B5EF4-FFF2-40B4-BE49-F238E27FC236}">
                <a16:creationId xmlns:a16="http://schemas.microsoft.com/office/drawing/2014/main" id="{AE854C95-FB59-13E4-A960-C0EB2667FDEE}"/>
              </a:ext>
            </a:extLst>
          </p:cNvPr>
          <p:cNvPicPr>
            <a:picLocks noChangeAspect="1"/>
          </p:cNvPicPr>
          <p:nvPr/>
        </p:nvPicPr>
        <p:blipFill>
          <a:blip r:embed="rId3"/>
          <a:stretch>
            <a:fillRect/>
          </a:stretch>
        </p:blipFill>
        <p:spPr>
          <a:xfrm>
            <a:off x="17017552" y="5575963"/>
            <a:ext cx="5097565" cy="2851512"/>
          </a:xfrm>
          <a:prstGeom prst="rect">
            <a:avLst/>
          </a:prstGeom>
        </p:spPr>
      </p:pic>
      <p:sp>
        <p:nvSpPr>
          <p:cNvPr id="6" name="TextBox 5">
            <a:extLst>
              <a:ext uri="{FF2B5EF4-FFF2-40B4-BE49-F238E27FC236}">
                <a16:creationId xmlns:a16="http://schemas.microsoft.com/office/drawing/2014/main" id="{E2A9E8F3-4B28-0FCC-BFD0-027C3FB5DFB8}"/>
              </a:ext>
            </a:extLst>
          </p:cNvPr>
          <p:cNvSpPr txBox="1"/>
          <p:nvPr/>
        </p:nvSpPr>
        <p:spPr>
          <a:xfrm>
            <a:off x="21250999" y="12135442"/>
            <a:ext cx="2729239"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0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Light"/>
              </a:rPr>
              <a:t>6</a:t>
            </a:r>
          </a:p>
        </p:txBody>
      </p:sp>
    </p:spTree>
    <p:extLst>
      <p:ext uri="{BB962C8B-B14F-4D97-AF65-F5344CB8AC3E}">
        <p14:creationId xmlns:p14="http://schemas.microsoft.com/office/powerpoint/2010/main" val="2204621324"/>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E9A87C2-EC2B-8202-7ED5-C7CE9C26D86A}"/>
              </a:ext>
            </a:extLst>
          </p:cNvPr>
          <p:cNvSpPr>
            <a:spLocks noGrp="1"/>
          </p:cNvSpPr>
          <p:nvPr>
            <p:ph type="body" sz="quarter" idx="11"/>
          </p:nvPr>
        </p:nvSpPr>
        <p:spPr>
          <a:xfrm>
            <a:off x="649096" y="566597"/>
            <a:ext cx="12880764" cy="830997"/>
          </a:xfrm>
        </p:spPr>
        <p:txBody>
          <a:bodyPr/>
          <a:lstStyle/>
          <a:p>
            <a:r>
              <a:rPr lang="en-US" sz="3600" dirty="0">
                <a:solidFill>
                  <a:schemeClr val="tx1"/>
                </a:solidFill>
              </a:rPr>
              <a:t>Data Collection: Inputs and outputs for EESM Deep learning thermal model</a:t>
            </a:r>
          </a:p>
        </p:txBody>
      </p:sp>
      <p:sp>
        <p:nvSpPr>
          <p:cNvPr id="4" name="TextBox 3">
            <a:extLst>
              <a:ext uri="{FF2B5EF4-FFF2-40B4-BE49-F238E27FC236}">
                <a16:creationId xmlns:a16="http://schemas.microsoft.com/office/drawing/2014/main" id="{B93FA9EC-C6C0-F429-D4C3-A79B23C6BE5D}"/>
              </a:ext>
            </a:extLst>
          </p:cNvPr>
          <p:cNvSpPr txBox="1"/>
          <p:nvPr/>
        </p:nvSpPr>
        <p:spPr>
          <a:xfrm>
            <a:off x="14260301" y="2489168"/>
            <a:ext cx="9719937" cy="400110"/>
          </a:xfrm>
          <a:prstGeom prst="rect">
            <a:avLst/>
          </a:prstGeom>
          <a:noFill/>
        </p:spPr>
        <p:txBody>
          <a:bodyPr wrap="square">
            <a:spAutoFit/>
          </a:bodyPr>
          <a:lstStyle/>
          <a:p>
            <a:r>
              <a:rPr lang="en-US" sz="2000" dirty="0">
                <a:latin typeface="Arial" panose="020B0604020202020204" pitchFamily="34" charset="0"/>
                <a:cs typeface="Arial" panose="020B0604020202020204" pitchFamily="34" charset="0"/>
              </a:rPr>
              <a:t>Table 1: Default inputs and output of the deep learning thermal model for EESM</a:t>
            </a:r>
          </a:p>
        </p:txBody>
      </p:sp>
      <p:sp>
        <p:nvSpPr>
          <p:cNvPr id="2" name="Content">
            <a:extLst>
              <a:ext uri="{FF2B5EF4-FFF2-40B4-BE49-F238E27FC236}">
                <a16:creationId xmlns:a16="http://schemas.microsoft.com/office/drawing/2014/main" id="{C1E1E394-1F28-58EE-210D-3F11755F347C}"/>
              </a:ext>
            </a:extLst>
          </p:cNvPr>
          <p:cNvSpPr>
            <a:spLocks noGrp="1"/>
          </p:cNvSpPr>
          <p:nvPr>
            <p:ph type="body" sz="quarter" idx="10"/>
          </p:nvPr>
        </p:nvSpPr>
        <p:spPr>
          <a:xfrm>
            <a:off x="1140339" y="2222164"/>
            <a:ext cx="11898279" cy="4042284"/>
          </a:xfrm>
        </p:spPr>
        <p:txBody>
          <a:bodyPr/>
          <a:lstStyle/>
          <a:p>
            <a:pPr marL="457200" lvl="0" indent="-457200">
              <a:buFont typeface="Arial" panose="020B0604020202020204" pitchFamily="34" charset="0"/>
              <a:buChar char="•"/>
            </a:pPr>
            <a:r>
              <a:rPr lang="en-US" sz="2800" dirty="0">
                <a:solidFill>
                  <a:schemeClr val="tx1"/>
                </a:solidFill>
              </a:rPr>
              <a:t>Collecting all inputs and outputs using different measurement cycles</a:t>
            </a:r>
          </a:p>
          <a:p>
            <a:pPr marL="457200" indent="-457200">
              <a:buFont typeface="Arial" panose="020B0604020202020204" pitchFamily="34" charset="0"/>
              <a:buChar char="•"/>
            </a:pPr>
            <a:r>
              <a:rPr lang="en-US" sz="2800" dirty="0">
                <a:solidFill>
                  <a:schemeClr val="tx1"/>
                </a:solidFill>
              </a:rPr>
              <a:t>Initial data analysis and filtering</a:t>
            </a:r>
          </a:p>
          <a:p>
            <a:pPr>
              <a:buNone/>
            </a:pPr>
            <a:endParaRPr lang="en-US" sz="2800" b="1" dirty="0"/>
          </a:p>
          <a:p>
            <a:pPr>
              <a:buNone/>
            </a:pPr>
            <a:r>
              <a:rPr lang="en-US" sz="2800" b="1" dirty="0"/>
              <a:t>Dataset</a:t>
            </a:r>
          </a:p>
          <a:p>
            <a:pPr marL="457200" indent="-342900">
              <a:buFont typeface="Arial" charset="0"/>
              <a:buChar char="●"/>
            </a:pPr>
            <a:r>
              <a:rPr lang="en-US" sz="2800" dirty="0"/>
              <a:t>240,000+ multi-dimensional samples</a:t>
            </a:r>
          </a:p>
          <a:p>
            <a:pPr marL="457200" indent="-342900">
              <a:buFont typeface="Arial" charset="0"/>
              <a:buChar char="●"/>
            </a:pPr>
            <a:r>
              <a:rPr lang="en-US" sz="2800" dirty="0"/>
              <a:t>Torque: -150 to 200 Nm</a:t>
            </a:r>
          </a:p>
          <a:p>
            <a:pPr marL="457200" indent="-342900">
              <a:buFont typeface="Arial" charset="0"/>
              <a:buChar char="●"/>
            </a:pPr>
            <a:r>
              <a:rPr lang="en-US" sz="2800" dirty="0"/>
              <a:t>Speed: -1,000 to 8,000 rpm</a:t>
            </a:r>
          </a:p>
          <a:p>
            <a:pPr>
              <a:buNone/>
            </a:pPr>
            <a:endParaRPr lang="en-US" sz="2800" dirty="0"/>
          </a:p>
          <a:p>
            <a:pPr hangingPunct="1"/>
            <a:r>
              <a:rPr lang="en-US" sz="2800" i="1" dirty="0"/>
              <a:t>No additional hardware required — all inputs available from ECU</a:t>
            </a:r>
          </a:p>
        </p:txBody>
      </p:sp>
      <p:pic>
        <p:nvPicPr>
          <p:cNvPr id="7" name="Picture 6">
            <a:extLst>
              <a:ext uri="{FF2B5EF4-FFF2-40B4-BE49-F238E27FC236}">
                <a16:creationId xmlns:a16="http://schemas.microsoft.com/office/drawing/2014/main" id="{0B604E7F-0FD7-778A-A63E-7FDA50FC71A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8572" y="7451553"/>
            <a:ext cx="6773127" cy="3811803"/>
          </a:xfrm>
          <a:prstGeom prst="rect">
            <a:avLst/>
          </a:prstGeom>
        </p:spPr>
      </p:pic>
      <p:sp>
        <p:nvSpPr>
          <p:cNvPr id="11" name="TextBox 10">
            <a:extLst>
              <a:ext uri="{FF2B5EF4-FFF2-40B4-BE49-F238E27FC236}">
                <a16:creationId xmlns:a16="http://schemas.microsoft.com/office/drawing/2014/main" id="{847944D7-E1A0-2C14-3D54-8E3B109AA88A}"/>
              </a:ext>
            </a:extLst>
          </p:cNvPr>
          <p:cNvSpPr txBox="1"/>
          <p:nvPr/>
        </p:nvSpPr>
        <p:spPr>
          <a:xfrm>
            <a:off x="1718402" y="11297616"/>
            <a:ext cx="5244353" cy="4553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228600" marR="24130" indent="148590" algn="just">
              <a:lnSpc>
                <a:spcPct val="105000"/>
              </a:lnSpc>
              <a:spcBef>
                <a:spcPts val="150"/>
              </a:spcBef>
              <a:buNone/>
            </a:pPr>
            <a:r>
              <a:rPr lang="en-US" sz="2400" b="1" dirty="0">
                <a:effectLst/>
                <a:latin typeface="Arial" panose="020B0604020202020204" pitchFamily="34" charset="0"/>
                <a:ea typeface="Times New Roman" panose="02020603050405020304" pitchFamily="18" charset="0"/>
                <a:cs typeface="Arial" panose="020B0604020202020204" pitchFamily="34" charset="0"/>
              </a:rPr>
              <a:t>Fig. 2:</a:t>
            </a:r>
            <a:r>
              <a:rPr lang="en-US" sz="2400" dirty="0">
                <a:effectLst/>
                <a:latin typeface="Arial" panose="020B0604020202020204" pitchFamily="34" charset="0"/>
                <a:ea typeface="Times New Roman" panose="02020603050405020304" pitchFamily="18" charset="0"/>
                <a:cs typeface="Arial" panose="020B0604020202020204" pitchFamily="34" charset="0"/>
              </a:rPr>
              <a:t> EESM in the test bench. </a:t>
            </a:r>
          </a:p>
        </p:txBody>
      </p:sp>
      <p:pic>
        <p:nvPicPr>
          <p:cNvPr id="17" name="Picture 16">
            <a:extLst>
              <a:ext uri="{FF2B5EF4-FFF2-40B4-BE49-F238E27FC236}">
                <a16:creationId xmlns:a16="http://schemas.microsoft.com/office/drawing/2014/main" id="{159B551D-10BE-15C6-EBC6-FC27B690C47D}"/>
              </a:ext>
            </a:extLst>
          </p:cNvPr>
          <p:cNvPicPr>
            <a:picLocks noChangeAspect="1"/>
          </p:cNvPicPr>
          <p:nvPr/>
        </p:nvPicPr>
        <p:blipFill>
          <a:blip r:embed="rId3"/>
          <a:stretch>
            <a:fillRect/>
          </a:stretch>
        </p:blipFill>
        <p:spPr>
          <a:xfrm>
            <a:off x="8792183" y="7287138"/>
            <a:ext cx="5839338" cy="3112799"/>
          </a:xfrm>
          <a:prstGeom prst="rect">
            <a:avLst/>
          </a:prstGeom>
        </p:spPr>
      </p:pic>
      <p:sp>
        <p:nvSpPr>
          <p:cNvPr id="22" name="TextBox 21">
            <a:extLst>
              <a:ext uri="{FF2B5EF4-FFF2-40B4-BE49-F238E27FC236}">
                <a16:creationId xmlns:a16="http://schemas.microsoft.com/office/drawing/2014/main" id="{0A2BC049-2956-5ACE-22C6-8D750C8D2753}"/>
              </a:ext>
            </a:extLst>
          </p:cNvPr>
          <p:cNvSpPr txBox="1"/>
          <p:nvPr/>
        </p:nvSpPr>
        <p:spPr>
          <a:xfrm>
            <a:off x="7449726" y="10662308"/>
            <a:ext cx="8018942" cy="830997"/>
          </a:xfrm>
          <a:prstGeom prst="rect">
            <a:avLst/>
          </a:prstGeom>
          <a:noFill/>
        </p:spPr>
        <p:txBody>
          <a:bodyPr wrap="square" rtlCol="0">
            <a:spAutoFit/>
          </a:bodyPr>
          <a:lstStyle/>
          <a:p>
            <a:pPr algn="ctr"/>
            <a:r>
              <a:rPr lang="en-US" sz="2400" b="1" i="0" u="none" strike="noStrike" baseline="0" dirty="0">
                <a:latin typeface="Arial" panose="020B0604020202020204" pitchFamily="34" charset="0"/>
                <a:cs typeface="Arial" panose="020B0604020202020204" pitchFamily="34" charset="0"/>
              </a:rPr>
              <a:t>Fig. 3.</a:t>
            </a:r>
            <a:r>
              <a:rPr lang="en-US" sz="2400" b="0" i="0" u="none" strike="noStrike" baseline="0" dirty="0">
                <a:latin typeface="Arial" panose="020B0604020202020204" pitchFamily="34" charset="0"/>
                <a:cs typeface="Arial" panose="020B0604020202020204" pitchFamily="34" charset="0"/>
              </a:rPr>
              <a:t> EESM rotor and stator temperature sensors’ positions depicted with red circles.</a:t>
            </a:r>
            <a:endParaRPr lang="en-US" sz="2400" dirty="0">
              <a:latin typeface="Arial" panose="020B0604020202020204" pitchFamily="34" charset="0"/>
              <a:cs typeface="Arial" panose="020B0604020202020204" pitchFamily="34" charset="0"/>
            </a:endParaRPr>
          </a:p>
        </p:txBody>
      </p:sp>
      <p:pic>
        <p:nvPicPr>
          <p:cNvPr id="27" name="Picture 26">
            <a:extLst>
              <a:ext uri="{FF2B5EF4-FFF2-40B4-BE49-F238E27FC236}">
                <a16:creationId xmlns:a16="http://schemas.microsoft.com/office/drawing/2014/main" id="{8FC7D270-25BB-95E4-A0A4-3A69573BB701}"/>
              </a:ext>
            </a:extLst>
          </p:cNvPr>
          <p:cNvPicPr>
            <a:picLocks noChangeAspect="1"/>
          </p:cNvPicPr>
          <p:nvPr/>
        </p:nvPicPr>
        <p:blipFill>
          <a:blip r:embed="rId4"/>
          <a:stretch>
            <a:fillRect/>
          </a:stretch>
        </p:blipFill>
        <p:spPr>
          <a:xfrm>
            <a:off x="15638233" y="3161221"/>
            <a:ext cx="6964075" cy="7988597"/>
          </a:xfrm>
          <a:prstGeom prst="rect">
            <a:avLst/>
          </a:prstGeom>
        </p:spPr>
      </p:pic>
      <p:sp>
        <p:nvSpPr>
          <p:cNvPr id="29" name="TextBox 28">
            <a:extLst>
              <a:ext uri="{FF2B5EF4-FFF2-40B4-BE49-F238E27FC236}">
                <a16:creationId xmlns:a16="http://schemas.microsoft.com/office/drawing/2014/main" id="{A561802A-9405-E0A1-5052-C4AA80E80D4A}"/>
              </a:ext>
            </a:extLst>
          </p:cNvPr>
          <p:cNvSpPr txBox="1"/>
          <p:nvPr/>
        </p:nvSpPr>
        <p:spPr>
          <a:xfrm>
            <a:off x="21250999" y="12135442"/>
            <a:ext cx="2729239"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0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Light"/>
              </a:rPr>
              <a:t>7</a:t>
            </a:r>
          </a:p>
        </p:txBody>
      </p:sp>
    </p:spTree>
    <p:extLst>
      <p:ext uri="{BB962C8B-B14F-4D97-AF65-F5344CB8AC3E}">
        <p14:creationId xmlns:p14="http://schemas.microsoft.com/office/powerpoint/2010/main" val="2480421447"/>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E3213-92C3-9CEC-E888-168820F439C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612EAE7-8C25-9674-0C7F-DC44DF32B715}"/>
              </a:ext>
            </a:extLst>
          </p:cNvPr>
          <p:cNvSpPr>
            <a:spLocks noGrp="1"/>
          </p:cNvSpPr>
          <p:nvPr>
            <p:ph type="body" sz="quarter" idx="10"/>
          </p:nvPr>
        </p:nvSpPr>
        <p:spPr>
          <a:xfrm>
            <a:off x="1656753" y="7524316"/>
            <a:ext cx="20394118" cy="4670627"/>
          </a:xfrm>
        </p:spPr>
        <p:txBody>
          <a:bodyPr/>
          <a:lstStyle/>
          <a:p>
            <a:pPr>
              <a:lnSpc>
                <a:spcPct val="150000"/>
              </a:lnSpc>
              <a:buNone/>
            </a:pPr>
            <a:r>
              <a:rPr lang="en-US" sz="2400" b="1" dirty="0"/>
              <a:t>Recurrent Neural Networks (RNNs)</a:t>
            </a:r>
          </a:p>
          <a:p>
            <a:pPr marL="457200" indent="-342900">
              <a:lnSpc>
                <a:spcPct val="150000"/>
              </a:lnSpc>
              <a:buFont typeface="Arial" charset="0"/>
              <a:buChar char="•"/>
            </a:pPr>
            <a:r>
              <a:rPr lang="en-US" sz="2400" dirty="0"/>
              <a:t>Maintain a </a:t>
            </a:r>
            <a:r>
              <a:rPr lang="en-US" sz="2400" u="sng" dirty="0"/>
              <a:t>hidden state</a:t>
            </a:r>
            <a:r>
              <a:rPr lang="en-US" sz="2400" dirty="0"/>
              <a:t> that carries information about past  — ideal for thermal time-series</a:t>
            </a:r>
          </a:p>
          <a:p>
            <a:pPr marL="457200" indent="-342900">
              <a:lnSpc>
                <a:spcPct val="150000"/>
              </a:lnSpc>
              <a:buFont typeface="Arial" charset="0"/>
              <a:buChar char="•"/>
            </a:pPr>
            <a:r>
              <a:rPr lang="en-US" sz="2400" u="sng" dirty="0"/>
              <a:t>Gating mechanisms</a:t>
            </a:r>
            <a:r>
              <a:rPr lang="en-US" sz="2400" dirty="0"/>
              <a:t> that regulate information flow across time steps</a:t>
            </a:r>
          </a:p>
          <a:p>
            <a:pPr marL="457200" indent="-342900">
              <a:lnSpc>
                <a:spcPct val="150000"/>
              </a:lnSpc>
              <a:buFont typeface="Arial" charset="0"/>
              <a:buChar char="•"/>
            </a:pPr>
            <a:r>
              <a:rPr lang="en-US" sz="2400" dirty="0"/>
              <a:t>Enabling stable gradient propagation</a:t>
            </a:r>
          </a:p>
          <a:p>
            <a:pPr marL="457200" indent="-342900">
              <a:lnSpc>
                <a:spcPct val="150000"/>
              </a:lnSpc>
              <a:buFont typeface="Arial" charset="0"/>
              <a:buChar char="•"/>
            </a:pPr>
            <a:r>
              <a:rPr lang="en-US" sz="2400" dirty="0"/>
              <a:t>Improved learning of long-range temporal dependencies.</a:t>
            </a:r>
          </a:p>
          <a:p>
            <a:pPr>
              <a:lnSpc>
                <a:spcPct val="150000"/>
              </a:lnSpc>
              <a:buNone/>
            </a:pPr>
            <a:endParaRPr lang="en-US" sz="2400" dirty="0"/>
          </a:p>
          <a:p>
            <a:pPr marL="342900" lvl="4" indent="-342900">
              <a:lnSpc>
                <a:spcPct val="150000"/>
              </a:lnSpc>
              <a:buFont typeface="Arial" panose="020B0604020202020204" pitchFamily="34" charset="0"/>
              <a:buChar char="•"/>
            </a:pPr>
            <a:r>
              <a:rPr lang="en-US" sz="2400" b="1" dirty="0"/>
              <a:t>LSTM (Long Short-Term Memory)</a:t>
            </a:r>
          </a:p>
          <a:p>
            <a:pPr marL="342900" lvl="4" indent="-342900">
              <a:lnSpc>
                <a:spcPct val="150000"/>
              </a:lnSpc>
              <a:buFont typeface="Arial" panose="020B0604020202020204" pitchFamily="34" charset="0"/>
              <a:buChar char="•"/>
            </a:pPr>
            <a:r>
              <a:rPr lang="en-US" sz="2400" b="1" dirty="0"/>
              <a:t>GRU (Gated Recurrent Unit)</a:t>
            </a:r>
          </a:p>
          <a:p>
            <a:pPr>
              <a:lnSpc>
                <a:spcPct val="150000"/>
              </a:lnSpc>
              <a:buNone/>
            </a:pPr>
            <a:endParaRPr lang="en-US" sz="2400" dirty="0"/>
          </a:p>
        </p:txBody>
      </p:sp>
      <p:sp>
        <p:nvSpPr>
          <p:cNvPr id="3" name="Text Placeholder 2">
            <a:extLst>
              <a:ext uri="{FF2B5EF4-FFF2-40B4-BE49-F238E27FC236}">
                <a16:creationId xmlns:a16="http://schemas.microsoft.com/office/drawing/2014/main" id="{0452FCB2-23A6-D934-E9B6-FB56F3CE794D}"/>
              </a:ext>
            </a:extLst>
          </p:cNvPr>
          <p:cNvSpPr>
            <a:spLocks noGrp="1"/>
          </p:cNvSpPr>
          <p:nvPr>
            <p:ph type="body" sz="quarter" idx="11"/>
          </p:nvPr>
        </p:nvSpPr>
        <p:spPr>
          <a:xfrm>
            <a:off x="1094283" y="6591983"/>
            <a:ext cx="14689602" cy="532034"/>
          </a:xfrm>
        </p:spPr>
        <p:txBody>
          <a:bodyPr/>
          <a:lstStyle/>
          <a:p>
            <a:pPr>
              <a:buNone/>
            </a:pPr>
            <a:r>
              <a:rPr lang="en-US" sz="3600" b="1" dirty="0"/>
              <a:t>Recurrent Neural Networks: GRU &amp; LSTM</a:t>
            </a:r>
          </a:p>
        </p:txBody>
      </p:sp>
      <p:graphicFrame>
        <p:nvGraphicFramePr>
          <p:cNvPr id="10" name="Content Placeholder 3">
            <a:extLst>
              <a:ext uri="{FF2B5EF4-FFF2-40B4-BE49-F238E27FC236}">
                <a16:creationId xmlns:a16="http://schemas.microsoft.com/office/drawing/2014/main" id="{70F11D3E-9A79-DF69-1CC1-7D49661509A3}"/>
              </a:ext>
            </a:extLst>
          </p:cNvPr>
          <p:cNvGraphicFramePr>
            <a:graphicFrameLocks/>
          </p:cNvGraphicFramePr>
          <p:nvPr>
            <p:extLst>
              <p:ext uri="{D42A27DB-BD31-4B8C-83A1-F6EECF244321}">
                <p14:modId xmlns:p14="http://schemas.microsoft.com/office/powerpoint/2010/main" val="3457030780"/>
              </p:ext>
            </p:extLst>
          </p:nvPr>
        </p:nvGraphicFramePr>
        <p:xfrm>
          <a:off x="1656753" y="2601675"/>
          <a:ext cx="20775228" cy="3369491"/>
        </p:xfrm>
        <a:graphic>
          <a:graphicData uri="http://schemas.openxmlformats.org/drawingml/2006/table">
            <a:tbl>
              <a:tblPr firstRow="1" bandRow="1">
                <a:tableStyleId>{F5AB1C69-6EDB-4FF4-983F-18BD219EF322}</a:tableStyleId>
              </a:tblPr>
              <a:tblGrid>
                <a:gridCol w="1942474">
                  <a:extLst>
                    <a:ext uri="{9D8B030D-6E8A-4147-A177-3AD203B41FA5}">
                      <a16:colId xmlns:a16="http://schemas.microsoft.com/office/drawing/2014/main" val="1890775578"/>
                    </a:ext>
                  </a:extLst>
                </a:gridCol>
                <a:gridCol w="6123420">
                  <a:extLst>
                    <a:ext uri="{9D8B030D-6E8A-4147-A177-3AD203B41FA5}">
                      <a16:colId xmlns:a16="http://schemas.microsoft.com/office/drawing/2014/main" val="130577642"/>
                    </a:ext>
                  </a:extLst>
                </a:gridCol>
                <a:gridCol w="5808923">
                  <a:extLst>
                    <a:ext uri="{9D8B030D-6E8A-4147-A177-3AD203B41FA5}">
                      <a16:colId xmlns:a16="http://schemas.microsoft.com/office/drawing/2014/main" val="3769605963"/>
                    </a:ext>
                  </a:extLst>
                </a:gridCol>
                <a:gridCol w="6900411">
                  <a:extLst>
                    <a:ext uri="{9D8B030D-6E8A-4147-A177-3AD203B41FA5}">
                      <a16:colId xmlns:a16="http://schemas.microsoft.com/office/drawing/2014/main" val="815171462"/>
                    </a:ext>
                  </a:extLst>
                </a:gridCol>
              </a:tblGrid>
              <a:tr h="835982">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u="none" strike="noStrike" kern="1200" baseline="0" dirty="0">
                          <a:solidFill>
                            <a:schemeClr val="tx1"/>
                          </a:solidFill>
                          <a:latin typeface="Arial" panose="020B0604020202020204" pitchFamily="34" charset="0"/>
                          <a:cs typeface="Arial" panose="020B0604020202020204" pitchFamily="34" charset="0"/>
                        </a:rPr>
                        <a:t>Type</a:t>
                      </a:r>
                      <a:r>
                        <a:rPr lang="en-US" sz="2400" b="0" u="none" strike="noStrike" kern="1200" baseline="0" dirty="0">
                          <a:solidFill>
                            <a:schemeClr val="tx1"/>
                          </a:solidFill>
                          <a:latin typeface="Arial" panose="020B0604020202020204" pitchFamily="34" charset="0"/>
                          <a:cs typeface="Arial" panose="020B0604020202020204" pitchFamily="34" charset="0"/>
                        </a:rPr>
                        <a:t>	</a:t>
                      </a:r>
                    </a:p>
                    <a:p>
                      <a:pPr algn="ctr"/>
                      <a:endParaRPr lang="en-US" sz="24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u="none" strike="noStrike" kern="1200" baseline="0" dirty="0">
                          <a:solidFill>
                            <a:schemeClr val="tx1"/>
                          </a:solidFill>
                          <a:latin typeface="Arial" panose="020B0604020202020204" pitchFamily="34" charset="0"/>
                          <a:cs typeface="Arial" panose="020B0604020202020204" pitchFamily="34" charset="0"/>
                        </a:rPr>
                        <a:t>Classic machine learning </a:t>
                      </a:r>
                      <a:r>
                        <a:rPr lang="en-US" sz="2400" b="0" u="none" strike="noStrike" kern="1200" baseline="0" dirty="0">
                          <a:solidFill>
                            <a:schemeClr val="tx1"/>
                          </a:solidFill>
                          <a:latin typeface="Arial" panose="020B0604020202020204" pitchFamily="34" charset="0"/>
                          <a:cs typeface="Arial" panose="020B0604020202020204" pitchFamily="34" charset="0"/>
                        </a:rPr>
                        <a:t>	</a:t>
                      </a:r>
                    </a:p>
                    <a:p>
                      <a:pPr algn="ctr"/>
                      <a:endParaRPr lang="en-US" sz="24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u="none" strike="noStrike" kern="1200" baseline="0" dirty="0">
                          <a:solidFill>
                            <a:schemeClr val="tx1"/>
                          </a:solidFill>
                          <a:latin typeface="Arial" panose="020B0604020202020204" pitchFamily="34" charset="0"/>
                          <a:cs typeface="Arial" panose="020B0604020202020204" pitchFamily="34" charset="0"/>
                        </a:rPr>
                        <a:t>Deep Learning	</a:t>
                      </a:r>
                    </a:p>
                    <a:p>
                      <a:pPr algn="ctr"/>
                      <a:endParaRPr lang="en-US" sz="2400" b="1"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a:tc>
                <a:extLst>
                  <a:ext uri="{0D108BD9-81ED-4DB2-BD59-A6C34878D82A}">
                    <a16:rowId xmlns:a16="http://schemas.microsoft.com/office/drawing/2014/main" val="2179261577"/>
                  </a:ext>
                </a:extLst>
              </a:tr>
              <a:tr h="835982">
                <a:tc vMerge="1">
                  <a:txBody>
                    <a:bodyPr/>
                    <a:lstStyle/>
                    <a:p>
                      <a:endParaRPr lang="en-US" dirty="0"/>
                    </a:p>
                  </a:txBody>
                  <a:tcPr/>
                </a:tc>
                <a:tc vMerge="1">
                  <a:txBody>
                    <a:bodyPr/>
                    <a:lstStyle/>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u="none" strike="noStrike" kern="1200" baseline="0" dirty="0">
                          <a:solidFill>
                            <a:schemeClr val="tx1"/>
                          </a:solidFill>
                          <a:latin typeface="Arial" panose="020B0604020202020204" pitchFamily="34" charset="0"/>
                          <a:cs typeface="Arial" panose="020B0604020202020204" pitchFamily="34" charset="0"/>
                        </a:rPr>
                        <a:t>Feedforward neural network (FNN)	</a:t>
                      </a:r>
                      <a:endParaRPr lang="en-US" sz="2400" b="1" i="0" u="none" strike="noStrike" kern="1200" baseline="0" dirty="0">
                        <a:solidFill>
                          <a:schemeClr val="tx1"/>
                        </a:solidFill>
                        <a:latin typeface="Arial" panose="020B0604020202020204" pitchFamily="34" charset="0"/>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u="none" strike="noStrike" kern="1200" baseline="0" dirty="0">
                          <a:solidFill>
                            <a:schemeClr val="tx1"/>
                          </a:solidFill>
                          <a:latin typeface="Arial" panose="020B0604020202020204" pitchFamily="34" charset="0"/>
                          <a:cs typeface="Arial" panose="020B0604020202020204" pitchFamily="34" charset="0"/>
                        </a:rPr>
                        <a:t>Recurrent neural network (RNN)	</a:t>
                      </a:r>
                      <a:endParaRPr lang="en-US" sz="2400" b="1" i="0" u="none" strike="noStrike" kern="1200" baseline="0" dirty="0">
                        <a:solidFill>
                          <a:schemeClr val="tx1"/>
                        </a:solidFill>
                        <a:latin typeface="Arial" panose="020B0604020202020204" pitchFamily="34" charset="0"/>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solidFill>
                  </a:tcPr>
                </a:tc>
                <a:extLst>
                  <a:ext uri="{0D108BD9-81ED-4DB2-BD59-A6C34878D82A}">
                    <a16:rowId xmlns:a16="http://schemas.microsoft.com/office/drawing/2014/main" val="1997511053"/>
                  </a:ext>
                </a:extLst>
              </a:tr>
              <a:tr h="8615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u="none" strike="noStrike" kern="1200" baseline="0" dirty="0">
                          <a:solidFill>
                            <a:schemeClr val="tx1"/>
                          </a:solidFill>
                          <a:latin typeface="Arial" panose="020B0604020202020204" pitchFamily="34" charset="0"/>
                          <a:cs typeface="Arial" panose="020B0604020202020204" pitchFamily="34" charset="0"/>
                        </a:rPr>
                        <a:t>Description 	</a:t>
                      </a:r>
                      <a:endParaRPr lang="en-US" sz="24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u="none" strike="noStrike" kern="1200" baseline="0" dirty="0">
                          <a:solidFill>
                            <a:schemeClr val="tx1"/>
                          </a:solidFill>
                          <a:latin typeface="Arial" panose="020B0604020202020204" pitchFamily="34" charset="0"/>
                          <a:cs typeface="Arial" panose="020B0604020202020204" pitchFamily="34" charset="0"/>
                        </a:rPr>
                        <a:t>Learn patterns from data; often require feature engineering	</a:t>
                      </a:r>
                      <a:endParaRPr lang="en-US" sz="24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u="none" strike="noStrike" kern="1200" baseline="0" dirty="0">
                          <a:solidFill>
                            <a:schemeClr val="tx1"/>
                          </a:solidFill>
                          <a:latin typeface="Arial" panose="020B0604020202020204" pitchFamily="34" charset="0"/>
                          <a:cs typeface="Arial" panose="020B0604020202020204" pitchFamily="34" charset="0"/>
                        </a:rPr>
                        <a:t>Data flows in one direction through layers</a:t>
                      </a:r>
                      <a:endParaRPr lang="en-US" sz="24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u="none" strike="noStrike" kern="1200" baseline="0" dirty="0">
                          <a:solidFill>
                            <a:schemeClr val="tx1"/>
                          </a:solidFill>
                          <a:latin typeface="Arial" panose="020B0604020202020204" pitchFamily="34" charset="0"/>
                          <a:cs typeface="Arial" panose="020B0604020202020204" pitchFamily="34" charset="0"/>
                        </a:rPr>
                        <a:t>Designed for sequential data, captures temporal dependencies	</a:t>
                      </a:r>
                      <a:endParaRPr lang="en-US" sz="24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extLst>
                  <a:ext uri="{0D108BD9-81ED-4DB2-BD59-A6C34878D82A}">
                    <a16:rowId xmlns:a16="http://schemas.microsoft.com/office/drawing/2014/main" val="1464721328"/>
                  </a:ext>
                </a:extLst>
              </a:tr>
              <a:tr h="8359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u="none" strike="noStrike" kern="1200" baseline="0" dirty="0">
                          <a:solidFill>
                            <a:schemeClr val="tx1"/>
                          </a:solidFill>
                          <a:latin typeface="Arial" panose="020B0604020202020204" pitchFamily="34" charset="0"/>
                          <a:cs typeface="Arial" panose="020B0604020202020204" pitchFamily="34" charset="0"/>
                        </a:rPr>
                        <a:t>Algorithms	</a:t>
                      </a:r>
                      <a:endParaRPr lang="en-US" sz="24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2400" b="0" u="none" strike="noStrike" kern="1200" baseline="0" dirty="0">
                          <a:solidFill>
                            <a:schemeClr val="tx1"/>
                          </a:solidFill>
                          <a:latin typeface="Arial" panose="020B0604020202020204" pitchFamily="34" charset="0"/>
                          <a:cs typeface="Arial" panose="020B0604020202020204" pitchFamily="34" charset="0"/>
                        </a:rPr>
                        <a:t>OLS, Decision Trees, Random Forests, SVMs, etc.	</a:t>
                      </a:r>
                      <a:endParaRPr lang="en-US" sz="24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u="none" strike="noStrike" kern="1200" baseline="0" dirty="0">
                          <a:solidFill>
                            <a:schemeClr val="tx1"/>
                          </a:solidFill>
                          <a:latin typeface="Arial" panose="020B0604020202020204" pitchFamily="34" charset="0"/>
                          <a:cs typeface="Arial" panose="020B0604020202020204" pitchFamily="34" charset="0"/>
                        </a:rPr>
                        <a:t>FNN (also known as FFN)	</a:t>
                      </a:r>
                      <a:endParaRPr lang="en-US" sz="24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l"/>
                      <a:r>
                        <a:rPr lang="en-US" sz="2400" b="0" u="none" strike="noStrike" kern="1200" baseline="0" dirty="0">
                          <a:solidFill>
                            <a:schemeClr val="tx1"/>
                          </a:solidFill>
                          <a:latin typeface="Arial" panose="020B0604020202020204" pitchFamily="34" charset="0"/>
                          <a:cs typeface="Arial" panose="020B0604020202020204" pitchFamily="34" charset="0"/>
                        </a:rPr>
                        <a:t>Long-Short Term Memory (</a:t>
                      </a:r>
                      <a:r>
                        <a:rPr lang="en-US" sz="2400" b="1" u="none" strike="noStrike" kern="1200" baseline="0" dirty="0">
                          <a:solidFill>
                            <a:schemeClr val="tx1"/>
                          </a:solidFill>
                          <a:latin typeface="Arial" panose="020B0604020202020204" pitchFamily="34" charset="0"/>
                          <a:cs typeface="Arial" panose="020B0604020202020204" pitchFamily="34" charset="0"/>
                        </a:rPr>
                        <a:t>LSTM</a:t>
                      </a:r>
                      <a:r>
                        <a:rPr lang="en-US" sz="2400" b="0" u="none" strike="noStrike" kern="1200" baseline="0" dirty="0">
                          <a:solidFill>
                            <a:schemeClr val="tx1"/>
                          </a:solidFill>
                          <a:latin typeface="Arial" panose="020B0604020202020204" pitchFamily="34" charset="0"/>
                          <a:cs typeface="Arial" panose="020B0604020202020204" pitchFamily="34" charset="0"/>
                        </a:rPr>
                        <a:t>);</a:t>
                      </a:r>
                    </a:p>
                    <a:p>
                      <a:pPr algn="l"/>
                      <a:r>
                        <a:rPr lang="en-US" sz="2400" b="0" u="none" strike="noStrike" kern="1200" baseline="0" dirty="0">
                          <a:solidFill>
                            <a:schemeClr val="tx1"/>
                          </a:solidFill>
                          <a:latin typeface="Arial" panose="020B0604020202020204" pitchFamily="34" charset="0"/>
                          <a:cs typeface="Arial" panose="020B0604020202020204" pitchFamily="34" charset="0"/>
                        </a:rPr>
                        <a:t>Gated Recurrent Unit (</a:t>
                      </a:r>
                      <a:r>
                        <a:rPr lang="en-US" sz="2400" b="1" u="none" strike="noStrike" kern="1200" baseline="0" dirty="0">
                          <a:solidFill>
                            <a:schemeClr val="tx1"/>
                          </a:solidFill>
                          <a:latin typeface="Arial" panose="020B0604020202020204" pitchFamily="34" charset="0"/>
                          <a:cs typeface="Arial" panose="020B0604020202020204" pitchFamily="34" charset="0"/>
                        </a:rPr>
                        <a:t>GRU</a:t>
                      </a:r>
                      <a:r>
                        <a:rPr lang="en-US" sz="2400" b="0" u="none" strike="noStrike" kern="1200" baseline="0" dirty="0">
                          <a:solidFill>
                            <a:schemeClr val="tx1"/>
                          </a:solidFill>
                          <a:latin typeface="Arial" panose="020B0604020202020204" pitchFamily="34" charset="0"/>
                          <a:cs typeface="Arial" panose="020B0604020202020204" pitchFamily="34" charset="0"/>
                        </a:rPr>
                        <a:t>)	</a:t>
                      </a:r>
                      <a:endParaRPr lang="en-US" sz="2400" b="0" i="0" u="none" strike="noStrike" kern="1200" baseline="0" dirty="0">
                        <a:solidFill>
                          <a:schemeClr val="tx1"/>
                        </a:solidFill>
                        <a:latin typeface="Arial" panose="020B0604020202020204" pitchFamily="34" charset="0"/>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extLst>
                  <a:ext uri="{0D108BD9-81ED-4DB2-BD59-A6C34878D82A}">
                    <a16:rowId xmlns:a16="http://schemas.microsoft.com/office/drawing/2014/main" val="1477518482"/>
                  </a:ext>
                </a:extLst>
              </a:tr>
            </a:tbl>
          </a:graphicData>
        </a:graphic>
      </p:graphicFrame>
      <p:sp>
        <p:nvSpPr>
          <p:cNvPr id="11" name="Text Placeholder 2">
            <a:extLst>
              <a:ext uri="{FF2B5EF4-FFF2-40B4-BE49-F238E27FC236}">
                <a16:creationId xmlns:a16="http://schemas.microsoft.com/office/drawing/2014/main" id="{330C96AB-5D2C-80A0-5A87-0EFB573FE27E}"/>
              </a:ext>
            </a:extLst>
          </p:cNvPr>
          <p:cNvSpPr txBox="1">
            <a:spLocks/>
          </p:cNvSpPr>
          <p:nvPr/>
        </p:nvSpPr>
        <p:spPr>
          <a:xfrm>
            <a:off x="1094283" y="522857"/>
            <a:ext cx="14689602" cy="532034"/>
          </a:xfrm>
          <a:prstGeom prst="rect">
            <a:avLst/>
          </a:prstGeom>
        </p:spPr>
        <p:txBody>
          <a:bodyPr lIns="0"/>
          <a:lstStyle>
            <a:lvl1pPr marL="0" marR="0" indent="0" algn="l" defTabSz="825500" rtl="0" latinLnBrk="0">
              <a:lnSpc>
                <a:spcPct val="100000"/>
              </a:lnSpc>
              <a:spcBef>
                <a:spcPts val="0"/>
              </a:spcBef>
              <a:spcAft>
                <a:spcPts val="0"/>
              </a:spcAft>
              <a:buClrTx/>
              <a:buSzTx/>
              <a:buFontTx/>
              <a:buNone/>
              <a:tabLst/>
              <a:defRPr sz="7200" b="1" i="0" u="none" strike="noStrike" cap="none" spc="0" baseline="0">
                <a:solidFill>
                  <a:srgbClr val="000000"/>
                </a:solidFill>
                <a:uFillTx/>
                <a:latin typeface="Arial" panose="020B0604020202020204" pitchFamily="34" charset="0"/>
                <a:ea typeface="Roboto" panose="02000000000000000000" pitchFamily="2" charset="0"/>
                <a:cs typeface="Arial" panose="020B0604020202020204" pitchFamily="34" charset="0"/>
                <a:sym typeface="Helvetica Light"/>
              </a:defRPr>
            </a:lvl1pPr>
            <a:lvl2pPr marL="0" marR="0" indent="228600" algn="l" defTabSz="825500" rtl="0" latinLnBrk="0">
              <a:lnSpc>
                <a:spcPct val="100000"/>
              </a:lnSpc>
              <a:spcBef>
                <a:spcPts val="0"/>
              </a:spcBef>
              <a:spcAft>
                <a:spcPts val="0"/>
              </a:spcAft>
              <a:buClrTx/>
              <a:buSzTx/>
              <a:buFontTx/>
              <a:buNone/>
              <a:tabLst/>
              <a:defRPr sz="7200" b="1" i="0" u="none" strike="noStrike" cap="none" spc="0" baseline="0">
                <a:solidFill>
                  <a:srgbClr val="000000"/>
                </a:solidFill>
                <a:uFillTx/>
                <a:latin typeface="Arial" panose="020B0604020202020204" pitchFamily="34" charset="0"/>
                <a:ea typeface="Roboto" panose="02000000000000000000" pitchFamily="2" charset="0"/>
                <a:cs typeface="Arial" panose="020B0604020202020204" pitchFamily="34" charset="0"/>
                <a:sym typeface="Helvetica Light"/>
              </a:defRPr>
            </a:lvl2pPr>
            <a:lvl3pPr marL="0" marR="0" indent="457200" algn="l" defTabSz="825500" rtl="0" latinLnBrk="0">
              <a:lnSpc>
                <a:spcPct val="100000"/>
              </a:lnSpc>
              <a:spcBef>
                <a:spcPts val="0"/>
              </a:spcBef>
              <a:spcAft>
                <a:spcPts val="0"/>
              </a:spcAft>
              <a:buClrTx/>
              <a:buSzTx/>
              <a:buFontTx/>
              <a:buNone/>
              <a:tabLst/>
              <a:defRPr sz="7200" b="1" i="0" u="none" strike="noStrike" cap="none" spc="0" baseline="0">
                <a:solidFill>
                  <a:srgbClr val="000000"/>
                </a:solidFill>
                <a:uFillTx/>
                <a:latin typeface="Arial" panose="020B0604020202020204" pitchFamily="34" charset="0"/>
                <a:ea typeface="Roboto" panose="02000000000000000000" pitchFamily="2" charset="0"/>
                <a:cs typeface="Arial" panose="020B0604020202020204" pitchFamily="34" charset="0"/>
                <a:sym typeface="Helvetica Light"/>
              </a:defRPr>
            </a:lvl3pPr>
            <a:lvl4pPr marL="0" marR="0" indent="685800" algn="l" defTabSz="825500" rtl="0" latinLnBrk="0">
              <a:lnSpc>
                <a:spcPct val="100000"/>
              </a:lnSpc>
              <a:spcBef>
                <a:spcPts val="0"/>
              </a:spcBef>
              <a:spcAft>
                <a:spcPts val="0"/>
              </a:spcAft>
              <a:buClrTx/>
              <a:buSzTx/>
              <a:buFontTx/>
              <a:buNone/>
              <a:tabLst/>
              <a:defRPr sz="7200" b="1" i="0" u="none" strike="noStrike" cap="none" spc="0" baseline="0">
                <a:solidFill>
                  <a:srgbClr val="000000"/>
                </a:solidFill>
                <a:uFillTx/>
                <a:latin typeface="Arial" panose="020B0604020202020204" pitchFamily="34" charset="0"/>
                <a:ea typeface="Roboto" panose="02000000000000000000" pitchFamily="2" charset="0"/>
                <a:cs typeface="Arial" panose="020B0604020202020204" pitchFamily="34" charset="0"/>
                <a:sym typeface="Helvetica Light"/>
              </a:defRPr>
            </a:lvl4pPr>
            <a:lvl5pPr marL="0" marR="0" indent="914400" algn="l" defTabSz="825500" rtl="0" latinLnBrk="0">
              <a:lnSpc>
                <a:spcPct val="100000"/>
              </a:lnSpc>
              <a:spcBef>
                <a:spcPts val="0"/>
              </a:spcBef>
              <a:spcAft>
                <a:spcPts val="0"/>
              </a:spcAft>
              <a:buClrTx/>
              <a:buSzTx/>
              <a:buFontTx/>
              <a:buNone/>
              <a:tabLst/>
              <a:defRPr sz="7200" b="1" i="0" u="none" strike="noStrike" cap="none" spc="0" baseline="0">
                <a:solidFill>
                  <a:srgbClr val="000000"/>
                </a:solidFill>
                <a:uFillTx/>
                <a:latin typeface="Arial" panose="020B0604020202020204" pitchFamily="34" charset="0"/>
                <a:ea typeface="Roboto" panose="02000000000000000000" pitchFamily="2" charset="0"/>
                <a:cs typeface="Arial" panose="020B0604020202020204" pitchFamily="34" charset="0"/>
                <a:sym typeface="Helvetica Light"/>
              </a:defRPr>
            </a:lvl5pPr>
            <a:lvl6pPr marL="0" marR="0" indent="11430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n-lt"/>
                <a:ea typeface="+mn-ea"/>
                <a:cs typeface="+mn-cs"/>
                <a:sym typeface="Helvetica Light"/>
              </a:defRPr>
            </a:lvl9pPr>
          </a:lstStyle>
          <a:p>
            <a:pPr hangingPunct="1"/>
            <a:r>
              <a:rPr lang="en-US" sz="3600" dirty="0"/>
              <a:t>Supervised Learning Methods</a:t>
            </a:r>
          </a:p>
        </p:txBody>
      </p:sp>
      <p:sp>
        <p:nvSpPr>
          <p:cNvPr id="16" name="TextBox 15">
            <a:extLst>
              <a:ext uri="{FF2B5EF4-FFF2-40B4-BE49-F238E27FC236}">
                <a16:creationId xmlns:a16="http://schemas.microsoft.com/office/drawing/2014/main" id="{8DEC6602-0F8E-CF2B-924F-46AA416CE221}"/>
              </a:ext>
            </a:extLst>
          </p:cNvPr>
          <p:cNvSpPr txBox="1"/>
          <p:nvPr/>
        </p:nvSpPr>
        <p:spPr>
          <a:xfrm>
            <a:off x="21250999" y="12135442"/>
            <a:ext cx="2729239"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20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Helvetica Light"/>
              </a:rPr>
              <a:t>8</a:t>
            </a:r>
          </a:p>
        </p:txBody>
      </p:sp>
      <p:sp>
        <p:nvSpPr>
          <p:cNvPr id="19" name="TextBox 18">
            <a:extLst>
              <a:ext uri="{FF2B5EF4-FFF2-40B4-BE49-F238E27FC236}">
                <a16:creationId xmlns:a16="http://schemas.microsoft.com/office/drawing/2014/main" id="{2DD02D5C-7737-DFFC-0387-121969FCF37A}"/>
              </a:ext>
            </a:extLst>
          </p:cNvPr>
          <p:cNvSpPr txBox="1"/>
          <p:nvPr/>
        </p:nvSpPr>
        <p:spPr>
          <a:xfrm>
            <a:off x="6063948" y="2001321"/>
            <a:ext cx="9719937" cy="430887"/>
          </a:xfrm>
          <a:prstGeom prst="rect">
            <a:avLst/>
          </a:prstGeom>
          <a:noFill/>
        </p:spPr>
        <p:txBody>
          <a:bodyPr wrap="square">
            <a:spAutoFit/>
          </a:bodyPr>
          <a:lstStyle/>
          <a:p>
            <a:r>
              <a:rPr lang="en-US" sz="2200" dirty="0">
                <a:latin typeface="Arial" panose="020B0604020202020204" pitchFamily="34" charset="0"/>
                <a:cs typeface="Arial" panose="020B0604020202020204" pitchFamily="34" charset="0"/>
              </a:rPr>
              <a:t>Table 2: Supervised Learning Methods</a:t>
            </a:r>
          </a:p>
        </p:txBody>
      </p:sp>
    </p:spTree>
    <p:extLst>
      <p:ext uri="{BB962C8B-B14F-4D97-AF65-F5344CB8AC3E}">
        <p14:creationId xmlns:p14="http://schemas.microsoft.com/office/powerpoint/2010/main" val="1891658680"/>
      </p:ext>
    </p:extLst>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CEC14D83F679F43A23D69041BE21391" ma:contentTypeVersion="13" ma:contentTypeDescription="Create a new document." ma:contentTypeScope="" ma:versionID="f47b2e124c11f6a988e83845995d47e9">
  <xsd:schema xmlns:xsd="http://www.w3.org/2001/XMLSchema" xmlns:xs="http://www.w3.org/2001/XMLSchema" xmlns:p="http://schemas.microsoft.com/office/2006/metadata/properties" xmlns:ns2="e591f8af-6583-4f70-b9c2-fbccefc6abcb" xmlns:ns3="02e3e204-9d3f-4903-bb52-3b4cb3b51994" targetNamespace="http://schemas.microsoft.com/office/2006/metadata/properties" ma:root="true" ma:fieldsID="74e10584d94f96e24f72ef7a59779e52" ns2:_="" ns3:_="">
    <xsd:import namespace="e591f8af-6583-4f70-b9c2-fbccefc6abcb"/>
    <xsd:import namespace="02e3e204-9d3f-4903-bb52-3b4cb3b519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591f8af-6583-4f70-b9c2-fbccefc6ab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6c19559-08d5-42cc-ae8c-a1e707661fd6"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2e3e204-9d3f-4903-bb52-3b4cb3b5199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89ecde8-7f47-428d-978f-e585f1756369}" ma:internalName="TaxCatchAll" ma:showField="CatchAllData" ma:web="02e3e204-9d3f-4903-bb52-3b4cb3b5199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2e3e204-9d3f-4903-bb52-3b4cb3b51994" xsi:nil="true"/>
    <lcf76f155ced4ddcb4097134ff3c332f xmlns="e591f8af-6583-4f70-b9c2-fbccefc6abc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DE10D4D-7F73-4945-8783-8F8203C5ECB5}"/>
</file>

<file path=customXml/itemProps2.xml><?xml version="1.0" encoding="utf-8"?>
<ds:datastoreItem xmlns:ds="http://schemas.openxmlformats.org/officeDocument/2006/customXml" ds:itemID="{E0183CDB-40C2-43B5-9DD9-0F31489F3090}"/>
</file>

<file path=customXml/itemProps3.xml><?xml version="1.0" encoding="utf-8"?>
<ds:datastoreItem xmlns:ds="http://schemas.openxmlformats.org/officeDocument/2006/customXml" ds:itemID="{F1275486-6EF8-4E78-B621-0840FD663194}"/>
</file>

<file path=docMetadata/LabelInfo.xml><?xml version="1.0" encoding="utf-8"?>
<clbl:labelList xmlns:clbl="http://schemas.microsoft.com/office/2020/mipLabelMetadata">
  <clbl:label id="{554eecc5-e26c-4620-b240-5a8bb326c33d}" enabled="1" method="Privileged" siteId="{fae6d70f-954b-4811-92b6-0530d6f84c43}" contentBits="0" removed="0"/>
</clbl:labelList>
</file>

<file path=docProps/app.xml><?xml version="1.0" encoding="utf-8"?>
<Properties xmlns="http://schemas.openxmlformats.org/officeDocument/2006/extended-properties" xmlns:vt="http://schemas.openxmlformats.org/officeDocument/2006/docPropsVTypes">
  <TotalTime>9276</TotalTime>
  <Words>1637</Words>
  <Application>Microsoft Office PowerPoint</Application>
  <PresentationFormat>Custom</PresentationFormat>
  <Paragraphs>300</Paragraphs>
  <Slides>16</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Cambria Math</vt:lpstr>
      <vt:lpstr>Helvetica Light</vt:lpstr>
      <vt:lpstr>Helvetica Neue</vt:lpstr>
      <vt:lpstr>Wingdings</vt:lpstr>
      <vt:lpstr>ヒラギノ角ゴ Pro W3</vt:lpstr>
      <vt:lpstr>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Schmitt, Jacqueline Rose (Jacquie) CTR USARMY DEVCOM GVSC (USA)</dc:creator>
  <cp:lastModifiedBy>Farzaneh Tatari</cp:lastModifiedBy>
  <cp:revision>374</cp:revision>
  <dcterms:modified xsi:type="dcterms:W3CDTF">2026-07-23T19:27:48Z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0x0101004CEC14D83F679F43A23D69041BE21391</vt:lpwstr>
  </property>
</Properties>
</file>